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870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96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2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041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231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731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5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44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27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5000">
              <a:schemeClr val="tx1">
                <a:lumMod val="50000"/>
                <a:lumOff val="50000"/>
              </a:schemeClr>
            </a:gs>
            <a:gs pos="0">
              <a:schemeClr val="tx1">
                <a:lumMod val="50000"/>
                <a:lumOff val="50000"/>
              </a:schemeClr>
            </a:gs>
            <a:gs pos="100000">
              <a:schemeClr val="bg1"/>
            </a:gs>
            <a:gs pos="56000">
              <a:srgbClr val="FBFD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88DBB-2833-44DD-9AE4-3FE4A7560CEE}" type="datetimeFigureOut">
              <a:rPr lang="it-IT" smtClean="0"/>
              <a:t>31/12/2021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D0906-A7B2-4C34-B1DC-8CB80D5DFB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14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0"/>
            <a:ext cx="12192001" cy="685577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366225"/>
            <a:ext cx="9144000" cy="1014168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Educazione civica sulla 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74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25669" y="199171"/>
            <a:ext cx="5199185" cy="2728667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definizione e i luoghi di nascita della 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24961" y="3279531"/>
            <a:ext cx="4800600" cy="2927838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La mafia nasce a </a:t>
            </a:r>
          </a:p>
          <a:p>
            <a:r>
              <a:rPr lang="it-IT" sz="3000" u="sng" dirty="0" smtClean="0"/>
              <a:t>Palermo</a:t>
            </a:r>
            <a:r>
              <a:rPr lang="it-IT" sz="3000" dirty="0" smtClean="0"/>
              <a:t>, </a:t>
            </a:r>
            <a:r>
              <a:rPr lang="it-IT" sz="3000" u="sng" dirty="0" smtClean="0"/>
              <a:t>Agrigento</a:t>
            </a:r>
            <a:r>
              <a:rPr lang="it-IT" sz="3000" dirty="0" smtClean="0"/>
              <a:t> e </a:t>
            </a:r>
            <a:r>
              <a:rPr lang="it-IT" sz="3000" u="sng" dirty="0" smtClean="0"/>
              <a:t>Trapani</a:t>
            </a:r>
            <a:r>
              <a:rPr lang="it-IT" sz="3000" dirty="0" smtClean="0"/>
              <a:t>. Viene definita come </a:t>
            </a:r>
            <a:r>
              <a:rPr lang="it-IT" sz="3000" u="sng" dirty="0" smtClean="0"/>
              <a:t>un organizzazione criminale retta da violenza, omertà e dai riti di iniziazione</a:t>
            </a:r>
            <a:r>
              <a:rPr lang="it-IT" sz="3000" dirty="0" smtClean="0"/>
              <a:t>.</a:t>
            </a:r>
            <a:endParaRPr lang="it-IT" sz="30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99476"/>
              </p:ext>
            </p:extLst>
          </p:nvPr>
        </p:nvGraphicFramePr>
        <p:xfrm>
          <a:off x="5486400" y="-1"/>
          <a:ext cx="67056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0">
                  <a:extLst>
                    <a:ext uri="{9D8B030D-6E8A-4147-A177-3AD203B41FA5}">
                      <a16:colId xmlns:a16="http://schemas.microsoft.com/office/drawing/2014/main" val="2300014843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438796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677843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383397"/>
                  </a:ext>
                </a:extLst>
              </a:tr>
            </a:tbl>
          </a:graphicData>
        </a:graphic>
      </p:graphicFrame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0"/>
            <a:ext cx="6705600" cy="227720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94791"/>
            <a:ext cx="6705600" cy="22684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71998"/>
            <a:ext cx="6705600" cy="2277209"/>
          </a:xfrm>
          <a:prstGeom prst="rect">
            <a:avLst/>
          </a:prstGeom>
        </p:spPr>
      </p:pic>
      <p:sp>
        <p:nvSpPr>
          <p:cNvPr id="8" name="Figura a mano libera 7"/>
          <p:cNvSpPr/>
          <p:nvPr/>
        </p:nvSpPr>
        <p:spPr>
          <a:xfrm>
            <a:off x="1239715" y="2074985"/>
            <a:ext cx="4211516" cy="1828800"/>
          </a:xfrm>
          <a:custGeom>
            <a:avLst/>
            <a:gdLst>
              <a:gd name="connsiteX0" fmla="*/ 0 w 4211516"/>
              <a:gd name="connsiteY0" fmla="*/ 1828800 h 1828800"/>
              <a:gd name="connsiteX1" fmla="*/ 140677 w 4211516"/>
              <a:gd name="connsiteY1" fmla="*/ 1811215 h 1828800"/>
              <a:gd name="connsiteX2" fmla="*/ 211016 w 4211516"/>
              <a:gd name="connsiteY2" fmla="*/ 1793630 h 1828800"/>
              <a:gd name="connsiteX3" fmla="*/ 246185 w 4211516"/>
              <a:gd name="connsiteY3" fmla="*/ 1784838 h 1828800"/>
              <a:gd name="connsiteX4" fmla="*/ 281354 w 4211516"/>
              <a:gd name="connsiteY4" fmla="*/ 1776046 h 1828800"/>
              <a:gd name="connsiteX5" fmla="*/ 334108 w 4211516"/>
              <a:gd name="connsiteY5" fmla="*/ 1740877 h 1828800"/>
              <a:gd name="connsiteX6" fmla="*/ 360485 w 4211516"/>
              <a:gd name="connsiteY6" fmla="*/ 1714500 h 1828800"/>
              <a:gd name="connsiteX7" fmla="*/ 413239 w 4211516"/>
              <a:gd name="connsiteY7" fmla="*/ 1679330 h 1828800"/>
              <a:gd name="connsiteX8" fmla="*/ 465993 w 4211516"/>
              <a:gd name="connsiteY8" fmla="*/ 1670538 h 1828800"/>
              <a:gd name="connsiteX9" fmla="*/ 562708 w 4211516"/>
              <a:gd name="connsiteY9" fmla="*/ 1679330 h 1828800"/>
              <a:gd name="connsiteX10" fmla="*/ 624254 w 4211516"/>
              <a:gd name="connsiteY10" fmla="*/ 1688123 h 1828800"/>
              <a:gd name="connsiteX11" fmla="*/ 1019908 w 4211516"/>
              <a:gd name="connsiteY11" fmla="*/ 1679330 h 1828800"/>
              <a:gd name="connsiteX12" fmla="*/ 1116623 w 4211516"/>
              <a:gd name="connsiteY12" fmla="*/ 1661746 h 1828800"/>
              <a:gd name="connsiteX13" fmla="*/ 1151793 w 4211516"/>
              <a:gd name="connsiteY13" fmla="*/ 1652953 h 1828800"/>
              <a:gd name="connsiteX14" fmla="*/ 1652954 w 4211516"/>
              <a:gd name="connsiteY14" fmla="*/ 1652953 h 1828800"/>
              <a:gd name="connsiteX15" fmla="*/ 2365131 w 4211516"/>
              <a:gd name="connsiteY15" fmla="*/ 1661746 h 1828800"/>
              <a:gd name="connsiteX16" fmla="*/ 2725616 w 4211516"/>
              <a:gd name="connsiteY16" fmla="*/ 1644161 h 1828800"/>
              <a:gd name="connsiteX17" fmla="*/ 2778370 w 4211516"/>
              <a:gd name="connsiteY17" fmla="*/ 1635369 h 1828800"/>
              <a:gd name="connsiteX18" fmla="*/ 2848708 w 4211516"/>
              <a:gd name="connsiteY18" fmla="*/ 1617784 h 1828800"/>
              <a:gd name="connsiteX19" fmla="*/ 2883877 w 4211516"/>
              <a:gd name="connsiteY19" fmla="*/ 1608992 h 1828800"/>
              <a:gd name="connsiteX20" fmla="*/ 2919047 w 4211516"/>
              <a:gd name="connsiteY20" fmla="*/ 1600200 h 1828800"/>
              <a:gd name="connsiteX21" fmla="*/ 2971800 w 4211516"/>
              <a:gd name="connsiteY21" fmla="*/ 1582615 h 1828800"/>
              <a:gd name="connsiteX22" fmla="*/ 3024554 w 4211516"/>
              <a:gd name="connsiteY22" fmla="*/ 1547446 h 1828800"/>
              <a:gd name="connsiteX23" fmla="*/ 3050931 w 4211516"/>
              <a:gd name="connsiteY23" fmla="*/ 1529861 h 1828800"/>
              <a:gd name="connsiteX24" fmla="*/ 3103685 w 4211516"/>
              <a:gd name="connsiteY24" fmla="*/ 1450730 h 1828800"/>
              <a:gd name="connsiteX25" fmla="*/ 3121270 w 4211516"/>
              <a:gd name="connsiteY25" fmla="*/ 1424353 h 1828800"/>
              <a:gd name="connsiteX26" fmla="*/ 3130062 w 4211516"/>
              <a:gd name="connsiteY26" fmla="*/ 1397977 h 1828800"/>
              <a:gd name="connsiteX27" fmla="*/ 3156439 w 4211516"/>
              <a:gd name="connsiteY27" fmla="*/ 1371600 h 1828800"/>
              <a:gd name="connsiteX28" fmla="*/ 3174023 w 4211516"/>
              <a:gd name="connsiteY28" fmla="*/ 1345223 h 1828800"/>
              <a:gd name="connsiteX29" fmla="*/ 3200400 w 4211516"/>
              <a:gd name="connsiteY29" fmla="*/ 1283677 h 1828800"/>
              <a:gd name="connsiteX30" fmla="*/ 3209193 w 4211516"/>
              <a:gd name="connsiteY30" fmla="*/ 1248507 h 1828800"/>
              <a:gd name="connsiteX31" fmla="*/ 3226777 w 4211516"/>
              <a:gd name="connsiteY31" fmla="*/ 1222130 h 1828800"/>
              <a:gd name="connsiteX32" fmla="*/ 3244362 w 4211516"/>
              <a:gd name="connsiteY32" fmla="*/ 1169377 h 1828800"/>
              <a:gd name="connsiteX33" fmla="*/ 3253154 w 4211516"/>
              <a:gd name="connsiteY33" fmla="*/ 1134207 h 1828800"/>
              <a:gd name="connsiteX34" fmla="*/ 3270739 w 4211516"/>
              <a:gd name="connsiteY34" fmla="*/ 1107830 h 1828800"/>
              <a:gd name="connsiteX35" fmla="*/ 3288323 w 4211516"/>
              <a:gd name="connsiteY35" fmla="*/ 1037492 h 1828800"/>
              <a:gd name="connsiteX36" fmla="*/ 3297116 w 4211516"/>
              <a:gd name="connsiteY36" fmla="*/ 1011115 h 1828800"/>
              <a:gd name="connsiteX37" fmla="*/ 3305908 w 4211516"/>
              <a:gd name="connsiteY37" fmla="*/ 975946 h 1828800"/>
              <a:gd name="connsiteX38" fmla="*/ 3323493 w 4211516"/>
              <a:gd name="connsiteY38" fmla="*/ 923192 h 1828800"/>
              <a:gd name="connsiteX39" fmla="*/ 3332285 w 4211516"/>
              <a:gd name="connsiteY39" fmla="*/ 896815 h 1828800"/>
              <a:gd name="connsiteX40" fmla="*/ 3358662 w 4211516"/>
              <a:gd name="connsiteY40" fmla="*/ 835269 h 1828800"/>
              <a:gd name="connsiteX41" fmla="*/ 3367454 w 4211516"/>
              <a:gd name="connsiteY41" fmla="*/ 808892 h 1828800"/>
              <a:gd name="connsiteX42" fmla="*/ 3393831 w 4211516"/>
              <a:gd name="connsiteY42" fmla="*/ 791307 h 1828800"/>
              <a:gd name="connsiteX43" fmla="*/ 3411416 w 4211516"/>
              <a:gd name="connsiteY43" fmla="*/ 738553 h 1828800"/>
              <a:gd name="connsiteX44" fmla="*/ 3455377 w 4211516"/>
              <a:gd name="connsiteY44" fmla="*/ 677007 h 1828800"/>
              <a:gd name="connsiteX45" fmla="*/ 3490547 w 4211516"/>
              <a:gd name="connsiteY45" fmla="*/ 624253 h 1828800"/>
              <a:gd name="connsiteX46" fmla="*/ 3508131 w 4211516"/>
              <a:gd name="connsiteY46" fmla="*/ 597877 h 1828800"/>
              <a:gd name="connsiteX47" fmla="*/ 3552093 w 4211516"/>
              <a:gd name="connsiteY47" fmla="*/ 536330 h 1828800"/>
              <a:gd name="connsiteX48" fmla="*/ 3613639 w 4211516"/>
              <a:gd name="connsiteY48" fmla="*/ 465992 h 1828800"/>
              <a:gd name="connsiteX49" fmla="*/ 3657600 w 4211516"/>
              <a:gd name="connsiteY49" fmla="*/ 422030 h 1828800"/>
              <a:gd name="connsiteX50" fmla="*/ 3701562 w 4211516"/>
              <a:gd name="connsiteY50" fmla="*/ 369277 h 1828800"/>
              <a:gd name="connsiteX51" fmla="*/ 3754316 w 4211516"/>
              <a:gd name="connsiteY51" fmla="*/ 334107 h 1828800"/>
              <a:gd name="connsiteX52" fmla="*/ 3780693 w 4211516"/>
              <a:gd name="connsiteY52" fmla="*/ 307730 h 1828800"/>
              <a:gd name="connsiteX53" fmla="*/ 3807070 w 4211516"/>
              <a:gd name="connsiteY53" fmla="*/ 272561 h 1828800"/>
              <a:gd name="connsiteX54" fmla="*/ 3833447 w 4211516"/>
              <a:gd name="connsiteY54" fmla="*/ 263769 h 1828800"/>
              <a:gd name="connsiteX55" fmla="*/ 3859823 w 4211516"/>
              <a:gd name="connsiteY55" fmla="*/ 237392 h 1828800"/>
              <a:gd name="connsiteX56" fmla="*/ 3912577 w 4211516"/>
              <a:gd name="connsiteY56" fmla="*/ 202223 h 1828800"/>
              <a:gd name="connsiteX57" fmla="*/ 3938954 w 4211516"/>
              <a:gd name="connsiteY57" fmla="*/ 175846 h 1828800"/>
              <a:gd name="connsiteX58" fmla="*/ 3965331 w 4211516"/>
              <a:gd name="connsiteY58" fmla="*/ 167053 h 1828800"/>
              <a:gd name="connsiteX59" fmla="*/ 4018085 w 4211516"/>
              <a:gd name="connsiteY59" fmla="*/ 131884 h 1828800"/>
              <a:gd name="connsiteX60" fmla="*/ 4044462 w 4211516"/>
              <a:gd name="connsiteY60" fmla="*/ 114300 h 1828800"/>
              <a:gd name="connsiteX61" fmla="*/ 4088423 w 4211516"/>
              <a:gd name="connsiteY61" fmla="*/ 79130 h 1828800"/>
              <a:gd name="connsiteX62" fmla="*/ 4141177 w 4211516"/>
              <a:gd name="connsiteY62" fmla="*/ 43961 h 1828800"/>
              <a:gd name="connsiteX63" fmla="*/ 4167554 w 4211516"/>
              <a:gd name="connsiteY63" fmla="*/ 26377 h 1828800"/>
              <a:gd name="connsiteX64" fmla="*/ 4211516 w 4211516"/>
              <a:gd name="connsiteY6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211516" h="1828800">
                <a:moveTo>
                  <a:pt x="0" y="1828800"/>
                </a:moveTo>
                <a:cubicBezTo>
                  <a:pt x="49334" y="1823866"/>
                  <a:pt x="92963" y="1821439"/>
                  <a:pt x="140677" y="1811215"/>
                </a:cubicBezTo>
                <a:cubicBezTo>
                  <a:pt x="164308" y="1806151"/>
                  <a:pt x="187570" y="1799492"/>
                  <a:pt x="211016" y="1793630"/>
                </a:cubicBezTo>
                <a:lnTo>
                  <a:pt x="246185" y="1784838"/>
                </a:lnTo>
                <a:lnTo>
                  <a:pt x="281354" y="1776046"/>
                </a:lnTo>
                <a:cubicBezTo>
                  <a:pt x="298939" y="1764323"/>
                  <a:pt x="319164" y="1755821"/>
                  <a:pt x="334108" y="1740877"/>
                </a:cubicBezTo>
                <a:cubicBezTo>
                  <a:pt x="342900" y="1732085"/>
                  <a:pt x="350670" y="1722134"/>
                  <a:pt x="360485" y="1714500"/>
                </a:cubicBezTo>
                <a:cubicBezTo>
                  <a:pt x="377167" y="1701525"/>
                  <a:pt x="392392" y="1682804"/>
                  <a:pt x="413239" y="1679330"/>
                </a:cubicBezTo>
                <a:lnTo>
                  <a:pt x="465993" y="1670538"/>
                </a:lnTo>
                <a:cubicBezTo>
                  <a:pt x="498231" y="1673469"/>
                  <a:pt x="530535" y="1675755"/>
                  <a:pt x="562708" y="1679330"/>
                </a:cubicBezTo>
                <a:cubicBezTo>
                  <a:pt x="583305" y="1681619"/>
                  <a:pt x="603530" y="1688123"/>
                  <a:pt x="624254" y="1688123"/>
                </a:cubicBezTo>
                <a:cubicBezTo>
                  <a:pt x="756171" y="1688123"/>
                  <a:pt x="888023" y="1682261"/>
                  <a:pt x="1019908" y="1679330"/>
                </a:cubicBezTo>
                <a:cubicBezTo>
                  <a:pt x="1099683" y="1659387"/>
                  <a:pt x="1001096" y="1682751"/>
                  <a:pt x="1116623" y="1661746"/>
                </a:cubicBezTo>
                <a:cubicBezTo>
                  <a:pt x="1128512" y="1659584"/>
                  <a:pt x="1140070" y="1655884"/>
                  <a:pt x="1151793" y="1652953"/>
                </a:cubicBezTo>
                <a:cubicBezTo>
                  <a:pt x="1797176" y="1676004"/>
                  <a:pt x="990493" y="1652953"/>
                  <a:pt x="1652954" y="1652953"/>
                </a:cubicBezTo>
                <a:cubicBezTo>
                  <a:pt x="1890364" y="1652953"/>
                  <a:pt x="2127739" y="1658815"/>
                  <a:pt x="2365131" y="1661746"/>
                </a:cubicBezTo>
                <a:cubicBezTo>
                  <a:pt x="2616715" y="1654346"/>
                  <a:pt x="2579533" y="1666635"/>
                  <a:pt x="2725616" y="1644161"/>
                </a:cubicBezTo>
                <a:cubicBezTo>
                  <a:pt x="2743236" y="1641450"/>
                  <a:pt x="2760939" y="1639104"/>
                  <a:pt x="2778370" y="1635369"/>
                </a:cubicBezTo>
                <a:cubicBezTo>
                  <a:pt x="2802001" y="1630305"/>
                  <a:pt x="2825262" y="1623646"/>
                  <a:pt x="2848708" y="1617784"/>
                </a:cubicBezTo>
                <a:lnTo>
                  <a:pt x="2883877" y="1608992"/>
                </a:lnTo>
                <a:cubicBezTo>
                  <a:pt x="2895600" y="1606061"/>
                  <a:pt x="2907583" y="1604021"/>
                  <a:pt x="2919047" y="1600200"/>
                </a:cubicBezTo>
                <a:lnTo>
                  <a:pt x="2971800" y="1582615"/>
                </a:lnTo>
                <a:lnTo>
                  <a:pt x="3024554" y="1547446"/>
                </a:lnTo>
                <a:lnTo>
                  <a:pt x="3050931" y="1529861"/>
                </a:lnTo>
                <a:lnTo>
                  <a:pt x="3103685" y="1450730"/>
                </a:lnTo>
                <a:lnTo>
                  <a:pt x="3121270" y="1424353"/>
                </a:lnTo>
                <a:cubicBezTo>
                  <a:pt x="3124201" y="1415561"/>
                  <a:pt x="3124921" y="1405688"/>
                  <a:pt x="3130062" y="1397977"/>
                </a:cubicBezTo>
                <a:cubicBezTo>
                  <a:pt x="3136959" y="1387631"/>
                  <a:pt x="3148479" y="1381152"/>
                  <a:pt x="3156439" y="1371600"/>
                </a:cubicBezTo>
                <a:cubicBezTo>
                  <a:pt x="3163204" y="1363482"/>
                  <a:pt x="3168162" y="1354015"/>
                  <a:pt x="3174023" y="1345223"/>
                </a:cubicBezTo>
                <a:cubicBezTo>
                  <a:pt x="3199268" y="1244249"/>
                  <a:pt x="3163968" y="1368685"/>
                  <a:pt x="3200400" y="1283677"/>
                </a:cubicBezTo>
                <a:cubicBezTo>
                  <a:pt x="3205160" y="1272570"/>
                  <a:pt x="3204433" y="1259614"/>
                  <a:pt x="3209193" y="1248507"/>
                </a:cubicBezTo>
                <a:cubicBezTo>
                  <a:pt x="3213355" y="1238794"/>
                  <a:pt x="3222485" y="1231786"/>
                  <a:pt x="3226777" y="1222130"/>
                </a:cubicBezTo>
                <a:cubicBezTo>
                  <a:pt x="3234305" y="1205192"/>
                  <a:pt x="3239867" y="1187359"/>
                  <a:pt x="3244362" y="1169377"/>
                </a:cubicBezTo>
                <a:cubicBezTo>
                  <a:pt x="3247293" y="1157654"/>
                  <a:pt x="3248394" y="1145314"/>
                  <a:pt x="3253154" y="1134207"/>
                </a:cubicBezTo>
                <a:cubicBezTo>
                  <a:pt x="3257317" y="1124494"/>
                  <a:pt x="3264877" y="1116622"/>
                  <a:pt x="3270739" y="1107830"/>
                </a:cubicBezTo>
                <a:cubicBezTo>
                  <a:pt x="3290839" y="1047527"/>
                  <a:pt x="3267099" y="1122385"/>
                  <a:pt x="3288323" y="1037492"/>
                </a:cubicBezTo>
                <a:cubicBezTo>
                  <a:pt x="3290571" y="1028501"/>
                  <a:pt x="3294570" y="1020026"/>
                  <a:pt x="3297116" y="1011115"/>
                </a:cubicBezTo>
                <a:cubicBezTo>
                  <a:pt x="3300436" y="999496"/>
                  <a:pt x="3302436" y="987520"/>
                  <a:pt x="3305908" y="975946"/>
                </a:cubicBezTo>
                <a:cubicBezTo>
                  <a:pt x="3311234" y="958192"/>
                  <a:pt x="3317631" y="940777"/>
                  <a:pt x="3323493" y="923192"/>
                </a:cubicBezTo>
                <a:lnTo>
                  <a:pt x="3332285" y="896815"/>
                </a:lnTo>
                <a:cubicBezTo>
                  <a:pt x="3352904" y="834956"/>
                  <a:pt x="3326068" y="911322"/>
                  <a:pt x="3358662" y="835269"/>
                </a:cubicBezTo>
                <a:cubicBezTo>
                  <a:pt x="3362313" y="826750"/>
                  <a:pt x="3361664" y="816129"/>
                  <a:pt x="3367454" y="808892"/>
                </a:cubicBezTo>
                <a:cubicBezTo>
                  <a:pt x="3374055" y="800640"/>
                  <a:pt x="3385039" y="797169"/>
                  <a:pt x="3393831" y="791307"/>
                </a:cubicBezTo>
                <a:cubicBezTo>
                  <a:pt x="3399693" y="773722"/>
                  <a:pt x="3401134" y="753976"/>
                  <a:pt x="3411416" y="738553"/>
                </a:cubicBezTo>
                <a:cubicBezTo>
                  <a:pt x="3468572" y="652819"/>
                  <a:pt x="3379054" y="786039"/>
                  <a:pt x="3455377" y="677007"/>
                </a:cubicBezTo>
                <a:cubicBezTo>
                  <a:pt x="3467497" y="659693"/>
                  <a:pt x="3478824" y="641838"/>
                  <a:pt x="3490547" y="624253"/>
                </a:cubicBezTo>
                <a:lnTo>
                  <a:pt x="3508131" y="597877"/>
                </a:lnTo>
                <a:cubicBezTo>
                  <a:pt x="3525497" y="545776"/>
                  <a:pt x="3504410" y="595933"/>
                  <a:pt x="3552093" y="536330"/>
                </a:cubicBezTo>
                <a:cubicBezTo>
                  <a:pt x="3610709" y="463061"/>
                  <a:pt x="3560885" y="501162"/>
                  <a:pt x="3613639" y="465992"/>
                </a:cubicBezTo>
                <a:cubicBezTo>
                  <a:pt x="3660527" y="395658"/>
                  <a:pt x="3598988" y="480642"/>
                  <a:pt x="3657600" y="422030"/>
                </a:cubicBezTo>
                <a:cubicBezTo>
                  <a:pt x="3708401" y="371229"/>
                  <a:pt x="3636744" y="419690"/>
                  <a:pt x="3701562" y="369277"/>
                </a:cubicBezTo>
                <a:cubicBezTo>
                  <a:pt x="3718244" y="356302"/>
                  <a:pt x="3739372" y="349051"/>
                  <a:pt x="3754316" y="334107"/>
                </a:cubicBezTo>
                <a:cubicBezTo>
                  <a:pt x="3763108" y="325315"/>
                  <a:pt x="3772601" y="317171"/>
                  <a:pt x="3780693" y="307730"/>
                </a:cubicBezTo>
                <a:cubicBezTo>
                  <a:pt x="3790230" y="296604"/>
                  <a:pt x="3795813" y="281942"/>
                  <a:pt x="3807070" y="272561"/>
                </a:cubicBezTo>
                <a:cubicBezTo>
                  <a:pt x="3814190" y="266628"/>
                  <a:pt x="3824655" y="266700"/>
                  <a:pt x="3833447" y="263769"/>
                </a:cubicBezTo>
                <a:cubicBezTo>
                  <a:pt x="3842239" y="254977"/>
                  <a:pt x="3850008" y="245026"/>
                  <a:pt x="3859823" y="237392"/>
                </a:cubicBezTo>
                <a:cubicBezTo>
                  <a:pt x="3876505" y="224417"/>
                  <a:pt x="3897633" y="217167"/>
                  <a:pt x="3912577" y="202223"/>
                </a:cubicBezTo>
                <a:cubicBezTo>
                  <a:pt x="3921369" y="193431"/>
                  <a:pt x="3928608" y="182743"/>
                  <a:pt x="3938954" y="175846"/>
                </a:cubicBezTo>
                <a:cubicBezTo>
                  <a:pt x="3946665" y="170705"/>
                  <a:pt x="3957229" y="171554"/>
                  <a:pt x="3965331" y="167053"/>
                </a:cubicBezTo>
                <a:cubicBezTo>
                  <a:pt x="3983805" y="156789"/>
                  <a:pt x="4000500" y="143607"/>
                  <a:pt x="4018085" y="131884"/>
                </a:cubicBezTo>
                <a:lnTo>
                  <a:pt x="4044462" y="114300"/>
                </a:lnTo>
                <a:cubicBezTo>
                  <a:pt x="4076953" y="65565"/>
                  <a:pt x="4043458" y="104111"/>
                  <a:pt x="4088423" y="79130"/>
                </a:cubicBezTo>
                <a:cubicBezTo>
                  <a:pt x="4106897" y="68866"/>
                  <a:pt x="4123592" y="55684"/>
                  <a:pt x="4141177" y="43961"/>
                </a:cubicBezTo>
                <a:cubicBezTo>
                  <a:pt x="4149969" y="38100"/>
                  <a:pt x="4157529" y="29719"/>
                  <a:pt x="4167554" y="26377"/>
                </a:cubicBezTo>
                <a:cubicBezTo>
                  <a:pt x="4201795" y="14962"/>
                  <a:pt x="4187377" y="24137"/>
                  <a:pt x="4211516" y="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>
            <a:endCxn id="6" idx="1"/>
          </p:cNvCxnSpPr>
          <p:nvPr/>
        </p:nvCxnSpPr>
        <p:spPr>
          <a:xfrm flipV="1">
            <a:off x="3499338" y="3428999"/>
            <a:ext cx="1987062" cy="589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endCxn id="7" idx="1"/>
          </p:cNvCxnSpPr>
          <p:nvPr/>
        </p:nvCxnSpPr>
        <p:spPr>
          <a:xfrm>
            <a:off x="4668715" y="4229100"/>
            <a:ext cx="817685" cy="1481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2" idx="2"/>
            <a:endCxn id="3" idx="0"/>
          </p:cNvCxnSpPr>
          <p:nvPr/>
        </p:nvCxnSpPr>
        <p:spPr>
          <a:xfrm flipH="1">
            <a:off x="2825261" y="2927838"/>
            <a:ext cx="1" cy="351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23167" y="1138604"/>
            <a:ext cx="3965330" cy="935037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corleonesi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0893" y="2628900"/>
            <a:ext cx="5169878" cy="3578470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A</a:t>
            </a:r>
            <a:r>
              <a:rPr lang="it-IT" sz="3000" dirty="0" smtClean="0"/>
              <a:t>ppartenevano alla </a:t>
            </a:r>
            <a:r>
              <a:rPr lang="it-IT" sz="3000" dirty="0" smtClean="0"/>
              <a:t>mafia che governava tutta la </a:t>
            </a:r>
            <a:r>
              <a:rPr lang="it-IT" sz="3000" dirty="0" smtClean="0"/>
              <a:t>Sicilia. </a:t>
            </a:r>
            <a:r>
              <a:rPr lang="it-IT" sz="3000" dirty="0"/>
              <a:t>A</a:t>
            </a:r>
            <a:r>
              <a:rPr lang="it-IT" sz="3000" dirty="0" smtClean="0"/>
              <a:t> </a:t>
            </a:r>
            <a:r>
              <a:rPr lang="it-IT" sz="3000" dirty="0" smtClean="0"/>
              <a:t>capo c’era </a:t>
            </a:r>
            <a:r>
              <a:rPr lang="it-IT" sz="3000" u="sng" dirty="0" smtClean="0"/>
              <a:t>Salvatore Riina </a:t>
            </a:r>
            <a:r>
              <a:rPr lang="it-IT" sz="3000" dirty="0" smtClean="0"/>
              <a:t>detto anche «</a:t>
            </a:r>
            <a:r>
              <a:rPr lang="it-IT" sz="3000" u="sng" dirty="0" smtClean="0"/>
              <a:t>u </a:t>
            </a:r>
            <a:r>
              <a:rPr lang="it-IT" sz="3000" u="sng" dirty="0" err="1" smtClean="0"/>
              <a:t>curtu</a:t>
            </a:r>
            <a:r>
              <a:rPr lang="it-IT" sz="3000" dirty="0" smtClean="0"/>
              <a:t>», </a:t>
            </a:r>
            <a:r>
              <a:rPr lang="it-IT" sz="3000" dirty="0" smtClean="0"/>
              <a:t>il suo braccio destro era </a:t>
            </a:r>
            <a:r>
              <a:rPr lang="it-IT" sz="3000" u="sng" dirty="0" smtClean="0"/>
              <a:t>Brusca</a:t>
            </a:r>
            <a:r>
              <a:rPr lang="it-IT" sz="3000" dirty="0" smtClean="0"/>
              <a:t> </a:t>
            </a:r>
            <a:r>
              <a:rPr lang="it-IT" sz="3000" dirty="0" smtClean="0"/>
              <a:t>detto «</a:t>
            </a:r>
            <a:r>
              <a:rPr lang="it-IT" sz="3000" u="sng" dirty="0" smtClean="0"/>
              <a:t>o’ animale</a:t>
            </a:r>
            <a:r>
              <a:rPr lang="it-IT" sz="3000" dirty="0" smtClean="0"/>
              <a:t>», infine c’era il suo autista </a:t>
            </a:r>
            <a:r>
              <a:rPr lang="it-IT" sz="3000" u="sng" dirty="0" smtClean="0"/>
              <a:t>Gasparre Mutolo</a:t>
            </a:r>
            <a:r>
              <a:rPr lang="it-IT" sz="3000" dirty="0" smtClean="0"/>
              <a:t>, </a:t>
            </a:r>
            <a:r>
              <a:rPr lang="it-IT" sz="3000" dirty="0" smtClean="0"/>
              <a:t>che</a:t>
            </a:r>
            <a:r>
              <a:rPr lang="it-IT" sz="3000" dirty="0" smtClean="0"/>
              <a:t> </a:t>
            </a:r>
            <a:r>
              <a:rPr lang="it-IT" sz="3000" dirty="0" smtClean="0"/>
              <a:t>collaborò con la giustizia.</a:t>
            </a:r>
            <a:endParaRPr lang="it-IT" sz="3000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>
            <a:off x="2705832" y="2073641"/>
            <a:ext cx="0" cy="55525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01409"/>
              </p:ext>
            </p:extLst>
          </p:nvPr>
        </p:nvGraphicFramePr>
        <p:xfrm>
          <a:off x="5495192" y="-1"/>
          <a:ext cx="669680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808">
                  <a:extLst>
                    <a:ext uri="{9D8B030D-6E8A-4147-A177-3AD203B41FA5}">
                      <a16:colId xmlns:a16="http://schemas.microsoft.com/office/drawing/2014/main" val="1395503037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063396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12027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30020"/>
                  </a:ext>
                </a:extLst>
              </a:tr>
            </a:tbl>
          </a:graphicData>
        </a:graphic>
      </p:graphicFrame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92" y="0"/>
            <a:ext cx="6696808" cy="2277208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72324"/>
            <a:ext cx="6705600" cy="2317261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92" y="4589584"/>
            <a:ext cx="6696808" cy="2268415"/>
          </a:xfrm>
          <a:prstGeom prst="rect">
            <a:avLst/>
          </a:prstGeom>
        </p:spPr>
      </p:pic>
      <p:sp>
        <p:nvSpPr>
          <p:cNvPr id="9" name="Figura a mano libera 8"/>
          <p:cNvSpPr/>
          <p:nvPr/>
        </p:nvSpPr>
        <p:spPr>
          <a:xfrm>
            <a:off x="3446585" y="1326813"/>
            <a:ext cx="2048607" cy="2260449"/>
          </a:xfrm>
          <a:custGeom>
            <a:avLst/>
            <a:gdLst>
              <a:gd name="connsiteX0" fmla="*/ 0 w 2048607"/>
              <a:gd name="connsiteY0" fmla="*/ 2260449 h 2260449"/>
              <a:gd name="connsiteX1" fmla="*/ 43961 w 2048607"/>
              <a:gd name="connsiteY1" fmla="*/ 2251656 h 2260449"/>
              <a:gd name="connsiteX2" fmla="*/ 123092 w 2048607"/>
              <a:gd name="connsiteY2" fmla="*/ 2225279 h 2260449"/>
              <a:gd name="connsiteX3" fmla="*/ 149469 w 2048607"/>
              <a:gd name="connsiteY3" fmla="*/ 2216487 h 2260449"/>
              <a:gd name="connsiteX4" fmla="*/ 175846 w 2048607"/>
              <a:gd name="connsiteY4" fmla="*/ 2207695 h 2260449"/>
              <a:gd name="connsiteX5" fmla="*/ 228600 w 2048607"/>
              <a:gd name="connsiteY5" fmla="*/ 2198902 h 2260449"/>
              <a:gd name="connsiteX6" fmla="*/ 254977 w 2048607"/>
              <a:gd name="connsiteY6" fmla="*/ 2190110 h 2260449"/>
              <a:gd name="connsiteX7" fmla="*/ 325315 w 2048607"/>
              <a:gd name="connsiteY7" fmla="*/ 2172525 h 2260449"/>
              <a:gd name="connsiteX8" fmla="*/ 360484 w 2048607"/>
              <a:gd name="connsiteY8" fmla="*/ 2163733 h 2260449"/>
              <a:gd name="connsiteX9" fmla="*/ 509953 w 2048607"/>
              <a:gd name="connsiteY9" fmla="*/ 2146149 h 2260449"/>
              <a:gd name="connsiteX10" fmla="*/ 747346 w 2048607"/>
              <a:gd name="connsiteY10" fmla="*/ 2154941 h 2260449"/>
              <a:gd name="connsiteX11" fmla="*/ 782515 w 2048607"/>
              <a:gd name="connsiteY11" fmla="*/ 2163733 h 2260449"/>
              <a:gd name="connsiteX12" fmla="*/ 844061 w 2048607"/>
              <a:gd name="connsiteY12" fmla="*/ 2181318 h 2260449"/>
              <a:gd name="connsiteX13" fmla="*/ 940777 w 2048607"/>
              <a:gd name="connsiteY13" fmla="*/ 2190110 h 2260449"/>
              <a:gd name="connsiteX14" fmla="*/ 1011115 w 2048607"/>
              <a:gd name="connsiteY14" fmla="*/ 2207695 h 2260449"/>
              <a:gd name="connsiteX15" fmla="*/ 1239715 w 2048607"/>
              <a:gd name="connsiteY15" fmla="*/ 2225279 h 2260449"/>
              <a:gd name="connsiteX16" fmla="*/ 1310053 w 2048607"/>
              <a:gd name="connsiteY16" fmla="*/ 2242864 h 2260449"/>
              <a:gd name="connsiteX17" fmla="*/ 1485900 w 2048607"/>
              <a:gd name="connsiteY17" fmla="*/ 2260449 h 2260449"/>
              <a:gd name="connsiteX18" fmla="*/ 1714500 w 2048607"/>
              <a:gd name="connsiteY18" fmla="*/ 2251656 h 2260449"/>
              <a:gd name="connsiteX19" fmla="*/ 1846384 w 2048607"/>
              <a:gd name="connsiteY19" fmla="*/ 2225279 h 2260449"/>
              <a:gd name="connsiteX20" fmla="*/ 1872761 w 2048607"/>
              <a:gd name="connsiteY20" fmla="*/ 2207695 h 2260449"/>
              <a:gd name="connsiteX21" fmla="*/ 1907930 w 2048607"/>
              <a:gd name="connsiteY21" fmla="*/ 2163733 h 2260449"/>
              <a:gd name="connsiteX22" fmla="*/ 1916723 w 2048607"/>
              <a:gd name="connsiteY22" fmla="*/ 2137356 h 2260449"/>
              <a:gd name="connsiteX23" fmla="*/ 1934307 w 2048607"/>
              <a:gd name="connsiteY23" fmla="*/ 2110979 h 2260449"/>
              <a:gd name="connsiteX24" fmla="*/ 1943100 w 2048607"/>
              <a:gd name="connsiteY24" fmla="*/ 2075810 h 2260449"/>
              <a:gd name="connsiteX25" fmla="*/ 1951892 w 2048607"/>
              <a:gd name="connsiteY25" fmla="*/ 2049433 h 2260449"/>
              <a:gd name="connsiteX26" fmla="*/ 1969477 w 2048607"/>
              <a:gd name="connsiteY26" fmla="*/ 1856002 h 2260449"/>
              <a:gd name="connsiteX27" fmla="*/ 1960684 w 2048607"/>
              <a:gd name="connsiteY27" fmla="*/ 1495518 h 2260449"/>
              <a:gd name="connsiteX28" fmla="*/ 1943100 w 2048607"/>
              <a:gd name="connsiteY28" fmla="*/ 1460349 h 2260449"/>
              <a:gd name="connsiteX29" fmla="*/ 1916723 w 2048607"/>
              <a:gd name="connsiteY29" fmla="*/ 1398802 h 2260449"/>
              <a:gd name="connsiteX30" fmla="*/ 1890346 w 2048607"/>
              <a:gd name="connsiteY30" fmla="*/ 1372425 h 2260449"/>
              <a:gd name="connsiteX31" fmla="*/ 1863969 w 2048607"/>
              <a:gd name="connsiteY31" fmla="*/ 1310879 h 2260449"/>
              <a:gd name="connsiteX32" fmla="*/ 1837592 w 2048607"/>
              <a:gd name="connsiteY32" fmla="*/ 1258125 h 2260449"/>
              <a:gd name="connsiteX33" fmla="*/ 1820007 w 2048607"/>
              <a:gd name="connsiteY33" fmla="*/ 1170202 h 2260449"/>
              <a:gd name="connsiteX34" fmla="*/ 1793630 w 2048607"/>
              <a:gd name="connsiteY34" fmla="*/ 1108656 h 2260449"/>
              <a:gd name="connsiteX35" fmla="*/ 1784838 w 2048607"/>
              <a:gd name="connsiteY35" fmla="*/ 1047110 h 2260449"/>
              <a:gd name="connsiteX36" fmla="*/ 1776046 w 2048607"/>
              <a:gd name="connsiteY36" fmla="*/ 1011941 h 2260449"/>
              <a:gd name="connsiteX37" fmla="*/ 1749669 w 2048607"/>
              <a:gd name="connsiteY37" fmla="*/ 871264 h 2260449"/>
              <a:gd name="connsiteX38" fmla="*/ 1732084 w 2048607"/>
              <a:gd name="connsiteY38" fmla="*/ 704210 h 2260449"/>
              <a:gd name="connsiteX39" fmla="*/ 1723292 w 2048607"/>
              <a:gd name="connsiteY39" fmla="*/ 598702 h 2260449"/>
              <a:gd name="connsiteX40" fmla="*/ 1740877 w 2048607"/>
              <a:gd name="connsiteY40" fmla="*/ 308556 h 2260449"/>
              <a:gd name="connsiteX41" fmla="*/ 1758461 w 2048607"/>
              <a:gd name="connsiteY41" fmla="*/ 247010 h 2260449"/>
              <a:gd name="connsiteX42" fmla="*/ 1776046 w 2048607"/>
              <a:gd name="connsiteY42" fmla="*/ 176672 h 2260449"/>
              <a:gd name="connsiteX43" fmla="*/ 1793630 w 2048607"/>
              <a:gd name="connsiteY43" fmla="*/ 150295 h 2260449"/>
              <a:gd name="connsiteX44" fmla="*/ 1820007 w 2048607"/>
              <a:gd name="connsiteY44" fmla="*/ 88749 h 2260449"/>
              <a:gd name="connsiteX45" fmla="*/ 1872761 w 2048607"/>
              <a:gd name="connsiteY45" fmla="*/ 53579 h 2260449"/>
              <a:gd name="connsiteX46" fmla="*/ 1899138 w 2048607"/>
              <a:gd name="connsiteY46" fmla="*/ 35995 h 2260449"/>
              <a:gd name="connsiteX47" fmla="*/ 1925515 w 2048607"/>
              <a:gd name="connsiteY47" fmla="*/ 27202 h 2260449"/>
              <a:gd name="connsiteX48" fmla="*/ 1987061 w 2048607"/>
              <a:gd name="connsiteY48" fmla="*/ 825 h 2260449"/>
              <a:gd name="connsiteX49" fmla="*/ 2048607 w 2048607"/>
              <a:gd name="connsiteY49" fmla="*/ 825 h 226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48607" h="2260449">
                <a:moveTo>
                  <a:pt x="0" y="2260449"/>
                </a:moveTo>
                <a:cubicBezTo>
                  <a:pt x="14654" y="2257518"/>
                  <a:pt x="29544" y="2255588"/>
                  <a:pt x="43961" y="2251656"/>
                </a:cubicBezTo>
                <a:cubicBezTo>
                  <a:pt x="44008" y="2251643"/>
                  <a:pt x="109881" y="2229683"/>
                  <a:pt x="123092" y="2225279"/>
                </a:cubicBezTo>
                <a:lnTo>
                  <a:pt x="149469" y="2216487"/>
                </a:lnTo>
                <a:cubicBezTo>
                  <a:pt x="158261" y="2213556"/>
                  <a:pt x="166704" y="2209219"/>
                  <a:pt x="175846" y="2207695"/>
                </a:cubicBezTo>
                <a:cubicBezTo>
                  <a:pt x="193431" y="2204764"/>
                  <a:pt x="211197" y="2202769"/>
                  <a:pt x="228600" y="2198902"/>
                </a:cubicBezTo>
                <a:cubicBezTo>
                  <a:pt x="237647" y="2196891"/>
                  <a:pt x="246036" y="2192549"/>
                  <a:pt x="254977" y="2190110"/>
                </a:cubicBezTo>
                <a:cubicBezTo>
                  <a:pt x="278293" y="2183751"/>
                  <a:pt x="301869" y="2178387"/>
                  <a:pt x="325315" y="2172525"/>
                </a:cubicBezTo>
                <a:cubicBezTo>
                  <a:pt x="337038" y="2169594"/>
                  <a:pt x="348460" y="2164935"/>
                  <a:pt x="360484" y="2163733"/>
                </a:cubicBezTo>
                <a:cubicBezTo>
                  <a:pt x="469028" y="2152879"/>
                  <a:pt x="419249" y="2159106"/>
                  <a:pt x="509953" y="2146149"/>
                </a:cubicBezTo>
                <a:cubicBezTo>
                  <a:pt x="589084" y="2149080"/>
                  <a:pt x="668325" y="2149843"/>
                  <a:pt x="747346" y="2154941"/>
                </a:cubicBezTo>
                <a:cubicBezTo>
                  <a:pt x="759405" y="2155719"/>
                  <a:pt x="770896" y="2160413"/>
                  <a:pt x="782515" y="2163733"/>
                </a:cubicBezTo>
                <a:cubicBezTo>
                  <a:pt x="806244" y="2170512"/>
                  <a:pt x="818301" y="2177883"/>
                  <a:pt x="844061" y="2181318"/>
                </a:cubicBezTo>
                <a:cubicBezTo>
                  <a:pt x="876149" y="2185596"/>
                  <a:pt x="908538" y="2187179"/>
                  <a:pt x="940777" y="2190110"/>
                </a:cubicBezTo>
                <a:lnTo>
                  <a:pt x="1011115" y="2207695"/>
                </a:lnTo>
                <a:cubicBezTo>
                  <a:pt x="1108896" y="2232140"/>
                  <a:pt x="1034237" y="2215939"/>
                  <a:pt x="1239715" y="2225279"/>
                </a:cubicBezTo>
                <a:cubicBezTo>
                  <a:pt x="1263161" y="2231141"/>
                  <a:pt x="1286072" y="2239867"/>
                  <a:pt x="1310053" y="2242864"/>
                </a:cubicBezTo>
                <a:cubicBezTo>
                  <a:pt x="1415411" y="2256033"/>
                  <a:pt x="1356845" y="2249694"/>
                  <a:pt x="1485900" y="2260449"/>
                </a:cubicBezTo>
                <a:lnTo>
                  <a:pt x="1714500" y="2251656"/>
                </a:lnTo>
                <a:cubicBezTo>
                  <a:pt x="1742399" y="2250062"/>
                  <a:pt x="1817102" y="2244800"/>
                  <a:pt x="1846384" y="2225279"/>
                </a:cubicBezTo>
                <a:lnTo>
                  <a:pt x="1872761" y="2207695"/>
                </a:lnTo>
                <a:cubicBezTo>
                  <a:pt x="1894859" y="2141398"/>
                  <a:pt x="1862480" y="2220545"/>
                  <a:pt x="1907930" y="2163733"/>
                </a:cubicBezTo>
                <a:cubicBezTo>
                  <a:pt x="1913720" y="2156496"/>
                  <a:pt x="1912578" y="2145646"/>
                  <a:pt x="1916723" y="2137356"/>
                </a:cubicBezTo>
                <a:cubicBezTo>
                  <a:pt x="1921449" y="2127905"/>
                  <a:pt x="1928446" y="2119771"/>
                  <a:pt x="1934307" y="2110979"/>
                </a:cubicBezTo>
                <a:cubicBezTo>
                  <a:pt x="1937238" y="2099256"/>
                  <a:pt x="1939780" y="2087429"/>
                  <a:pt x="1943100" y="2075810"/>
                </a:cubicBezTo>
                <a:cubicBezTo>
                  <a:pt x="1945646" y="2066899"/>
                  <a:pt x="1950970" y="2058655"/>
                  <a:pt x="1951892" y="2049433"/>
                </a:cubicBezTo>
                <a:cubicBezTo>
                  <a:pt x="1975097" y="1817371"/>
                  <a:pt x="1946842" y="1969168"/>
                  <a:pt x="1969477" y="1856002"/>
                </a:cubicBezTo>
                <a:cubicBezTo>
                  <a:pt x="1966546" y="1735841"/>
                  <a:pt x="1968679" y="1615449"/>
                  <a:pt x="1960684" y="1495518"/>
                </a:cubicBezTo>
                <a:cubicBezTo>
                  <a:pt x="1959812" y="1482440"/>
                  <a:pt x="1948263" y="1472396"/>
                  <a:pt x="1943100" y="1460349"/>
                </a:cubicBezTo>
                <a:cubicBezTo>
                  <a:pt x="1930802" y="1431654"/>
                  <a:pt x="1937547" y="1427956"/>
                  <a:pt x="1916723" y="1398802"/>
                </a:cubicBezTo>
                <a:cubicBezTo>
                  <a:pt x="1909496" y="1388684"/>
                  <a:pt x="1899138" y="1381217"/>
                  <a:pt x="1890346" y="1372425"/>
                </a:cubicBezTo>
                <a:cubicBezTo>
                  <a:pt x="1872045" y="1299227"/>
                  <a:pt x="1894329" y="1371601"/>
                  <a:pt x="1863969" y="1310879"/>
                </a:cubicBezTo>
                <a:cubicBezTo>
                  <a:pt x="1827573" y="1238083"/>
                  <a:pt x="1887982" y="1333709"/>
                  <a:pt x="1837592" y="1258125"/>
                </a:cubicBezTo>
                <a:cubicBezTo>
                  <a:pt x="1831730" y="1228817"/>
                  <a:pt x="1833373" y="1196935"/>
                  <a:pt x="1820007" y="1170202"/>
                </a:cubicBezTo>
                <a:cubicBezTo>
                  <a:pt x="1798278" y="1126743"/>
                  <a:pt x="1806568" y="1147467"/>
                  <a:pt x="1793630" y="1108656"/>
                </a:cubicBezTo>
                <a:cubicBezTo>
                  <a:pt x="1790699" y="1088141"/>
                  <a:pt x="1788545" y="1067499"/>
                  <a:pt x="1784838" y="1047110"/>
                </a:cubicBezTo>
                <a:cubicBezTo>
                  <a:pt x="1782676" y="1035221"/>
                  <a:pt x="1778273" y="1023818"/>
                  <a:pt x="1776046" y="1011941"/>
                </a:cubicBezTo>
                <a:cubicBezTo>
                  <a:pt x="1746689" y="855372"/>
                  <a:pt x="1770425" y="954289"/>
                  <a:pt x="1749669" y="871264"/>
                </a:cubicBezTo>
                <a:cubicBezTo>
                  <a:pt x="1742780" y="809262"/>
                  <a:pt x="1737796" y="767042"/>
                  <a:pt x="1732084" y="704210"/>
                </a:cubicBezTo>
                <a:cubicBezTo>
                  <a:pt x="1728889" y="669064"/>
                  <a:pt x="1726223" y="633871"/>
                  <a:pt x="1723292" y="598702"/>
                </a:cubicBezTo>
                <a:cubicBezTo>
                  <a:pt x="1727611" y="486406"/>
                  <a:pt x="1722731" y="408357"/>
                  <a:pt x="1740877" y="308556"/>
                </a:cubicBezTo>
                <a:cubicBezTo>
                  <a:pt x="1751842" y="248248"/>
                  <a:pt x="1745905" y="297236"/>
                  <a:pt x="1758461" y="247010"/>
                </a:cubicBezTo>
                <a:cubicBezTo>
                  <a:pt x="1763479" y="226937"/>
                  <a:pt x="1765995" y="196774"/>
                  <a:pt x="1776046" y="176672"/>
                </a:cubicBezTo>
                <a:cubicBezTo>
                  <a:pt x="1780772" y="167221"/>
                  <a:pt x="1787769" y="159087"/>
                  <a:pt x="1793630" y="150295"/>
                </a:cubicBezTo>
                <a:cubicBezTo>
                  <a:pt x="1799431" y="127094"/>
                  <a:pt x="1800578" y="105750"/>
                  <a:pt x="1820007" y="88749"/>
                </a:cubicBezTo>
                <a:cubicBezTo>
                  <a:pt x="1835912" y="74832"/>
                  <a:pt x="1855176" y="65302"/>
                  <a:pt x="1872761" y="53579"/>
                </a:cubicBezTo>
                <a:cubicBezTo>
                  <a:pt x="1881553" y="47718"/>
                  <a:pt x="1889113" y="39337"/>
                  <a:pt x="1899138" y="35995"/>
                </a:cubicBezTo>
                <a:cubicBezTo>
                  <a:pt x="1907930" y="33064"/>
                  <a:pt x="1917225" y="31347"/>
                  <a:pt x="1925515" y="27202"/>
                </a:cubicBezTo>
                <a:cubicBezTo>
                  <a:pt x="1961339" y="9290"/>
                  <a:pt x="1942335" y="4891"/>
                  <a:pt x="1987061" y="825"/>
                </a:cubicBezTo>
                <a:cubicBezTo>
                  <a:pt x="2007492" y="-1033"/>
                  <a:pt x="2028092" y="825"/>
                  <a:pt x="2048607" y="82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/>
          <p:cNvCxnSpPr/>
          <p:nvPr/>
        </p:nvCxnSpPr>
        <p:spPr>
          <a:xfrm flipV="1">
            <a:off x="3068515" y="4158762"/>
            <a:ext cx="2417885" cy="281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 flipV="1">
            <a:off x="4070838" y="5178670"/>
            <a:ext cx="1415562" cy="26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50204" y="121991"/>
            <a:ext cx="10401299" cy="1670539"/>
          </a:xfrm>
        </p:spPr>
        <p:txBody>
          <a:bodyPr>
            <a:noAutofit/>
          </a:bodyPr>
          <a:lstStyle/>
          <a:p>
            <a: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Nel 1992 </a:t>
            </a:r>
            <a: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 in cui ci furono </a:t>
            </a:r>
            <a: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due stragi:</a:t>
            </a:r>
            <a:endParaRPr lang="it-IT" sz="5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7766" y="3753500"/>
            <a:ext cx="3674308" cy="1030169"/>
          </a:xfrm>
        </p:spPr>
        <p:txBody>
          <a:bodyPr>
            <a:normAutofit lnSpcReduction="10000"/>
          </a:bodyPr>
          <a:lstStyle/>
          <a:p>
            <a:r>
              <a:rPr lang="it-IT" dirty="0" smtClean="0"/>
              <a:t>Strage di Capaci avviene </a:t>
            </a:r>
            <a:r>
              <a:rPr lang="it-IT" dirty="0"/>
              <a:t>i</a:t>
            </a:r>
            <a:r>
              <a:rPr lang="it-IT" dirty="0" smtClean="0"/>
              <a:t>l </a:t>
            </a:r>
            <a:r>
              <a:rPr lang="it-IT" dirty="0" smtClean="0"/>
              <a:t>23 maggio con la morte di Falcone e di sua </a:t>
            </a:r>
            <a:r>
              <a:rPr lang="it-IT" dirty="0" smtClean="0"/>
              <a:t>moglie.</a:t>
            </a:r>
            <a:endParaRPr lang="it-IT" dirty="0"/>
          </a:p>
        </p:txBody>
      </p:sp>
      <p:cxnSp>
        <p:nvCxnSpPr>
          <p:cNvPr id="5" name="Connettore 2 4"/>
          <p:cNvCxnSpPr>
            <a:endCxn id="6" idx="0"/>
          </p:cNvCxnSpPr>
          <p:nvPr/>
        </p:nvCxnSpPr>
        <p:spPr>
          <a:xfrm>
            <a:off x="1896567" y="1033916"/>
            <a:ext cx="4981" cy="480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1" y="1514564"/>
            <a:ext cx="1986313" cy="2013439"/>
          </a:xfrm>
          <a:prstGeom prst="rect">
            <a:avLst/>
          </a:prstGeom>
        </p:spPr>
      </p:pic>
      <p:cxnSp>
        <p:nvCxnSpPr>
          <p:cNvPr id="10" name="Connettore 2 9"/>
          <p:cNvCxnSpPr>
            <a:stCxn id="6" idx="2"/>
            <a:endCxn id="3" idx="0"/>
          </p:cNvCxnSpPr>
          <p:nvPr/>
        </p:nvCxnSpPr>
        <p:spPr>
          <a:xfrm>
            <a:off x="1901548" y="3528003"/>
            <a:ext cx="23372" cy="225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endCxn id="22" idx="0"/>
          </p:cNvCxnSpPr>
          <p:nvPr/>
        </p:nvCxnSpPr>
        <p:spPr>
          <a:xfrm>
            <a:off x="9332229" y="1222131"/>
            <a:ext cx="4323" cy="1316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9" y="2538778"/>
            <a:ext cx="2926666" cy="1707907"/>
          </a:xfrm>
          <a:prstGeom prst="rect">
            <a:avLst/>
          </a:prstGeom>
        </p:spPr>
      </p:pic>
      <p:cxnSp>
        <p:nvCxnSpPr>
          <p:cNvPr id="25" name="Connettore 2 24"/>
          <p:cNvCxnSpPr>
            <a:stCxn id="22" idx="2"/>
            <a:endCxn id="30" idx="0"/>
          </p:cNvCxnSpPr>
          <p:nvPr/>
        </p:nvCxnSpPr>
        <p:spPr>
          <a:xfrm flipH="1">
            <a:off x="9332229" y="4246685"/>
            <a:ext cx="4323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7081911" y="4809393"/>
            <a:ext cx="45006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Strage di Via d’Amelia avviene </a:t>
            </a:r>
            <a:r>
              <a:rPr lang="it-IT" sz="2800" dirty="0"/>
              <a:t>i</a:t>
            </a:r>
            <a:r>
              <a:rPr lang="it-IT" sz="2800" dirty="0" smtClean="0"/>
              <a:t>l </a:t>
            </a:r>
            <a:r>
              <a:rPr lang="it-IT" sz="2800" dirty="0" smtClean="0"/>
              <a:t>19 luglio </a:t>
            </a:r>
            <a:r>
              <a:rPr lang="it-IT" sz="2800" dirty="0" smtClean="0"/>
              <a:t>dove morì</a:t>
            </a:r>
            <a:r>
              <a:rPr lang="it-IT" sz="2800" dirty="0" smtClean="0"/>
              <a:t> </a:t>
            </a:r>
            <a:r>
              <a:rPr lang="it-IT" sz="2800" dirty="0" smtClean="0"/>
              <a:t>Borsellino </a:t>
            </a:r>
            <a:r>
              <a:rPr lang="it-IT" sz="2800" dirty="0" smtClean="0"/>
              <a:t>e </a:t>
            </a:r>
            <a:r>
              <a:rPr lang="it-IT" sz="2800" dirty="0" smtClean="0"/>
              <a:t>scomparve l’agenda rossa.</a:t>
            </a:r>
            <a:endParaRPr lang="it-IT" sz="2800" dirty="0"/>
          </a:p>
        </p:txBody>
      </p:sp>
      <p:cxnSp>
        <p:nvCxnSpPr>
          <p:cNvPr id="45" name="Connettore 2 44"/>
          <p:cNvCxnSpPr/>
          <p:nvPr/>
        </p:nvCxnSpPr>
        <p:spPr>
          <a:xfrm flipH="1" flipV="1">
            <a:off x="6585438" y="2602525"/>
            <a:ext cx="1287781" cy="47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magin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30" y="1874365"/>
            <a:ext cx="2356338" cy="1570892"/>
          </a:xfrm>
          <a:prstGeom prst="rect">
            <a:avLst/>
          </a:prstGeom>
        </p:spPr>
      </p:pic>
      <p:sp>
        <p:nvSpPr>
          <p:cNvPr id="52" name="CasellaDiTesto 51"/>
          <p:cNvSpPr txBox="1"/>
          <p:nvPr/>
        </p:nvSpPr>
        <p:spPr>
          <a:xfrm>
            <a:off x="4272685" y="3452449"/>
            <a:ext cx="235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Nasce il movimento </a:t>
            </a:r>
            <a:r>
              <a:rPr lang="it-IT" dirty="0" smtClean="0"/>
              <a:t>delle «agende rosse» </a:t>
            </a:r>
            <a:r>
              <a:rPr lang="it-IT" dirty="0" smtClean="0"/>
              <a:t>fondato da Salvatore Borsellino nel 2007.</a:t>
            </a:r>
            <a:endParaRPr lang="it-IT" dirty="0"/>
          </a:p>
        </p:txBody>
      </p:sp>
      <p:pic>
        <p:nvPicPr>
          <p:cNvPr id="53" name="Immagin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63" y="4741260"/>
            <a:ext cx="1436629" cy="1952147"/>
          </a:xfrm>
          <a:prstGeom prst="rect">
            <a:avLst/>
          </a:prstGeom>
        </p:spPr>
      </p:pic>
      <p:cxnSp>
        <p:nvCxnSpPr>
          <p:cNvPr id="57" name="Connettore 2 56"/>
          <p:cNvCxnSpPr>
            <a:stCxn id="30" idx="1"/>
            <a:endCxn id="53" idx="3"/>
          </p:cNvCxnSpPr>
          <p:nvPr/>
        </p:nvCxnSpPr>
        <p:spPr>
          <a:xfrm flipH="1">
            <a:off x="6531092" y="5717334"/>
            <a:ext cx="5508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/>
          <p:cNvSpPr txBox="1"/>
          <p:nvPr/>
        </p:nvSpPr>
        <p:spPr>
          <a:xfrm>
            <a:off x="593827" y="4920576"/>
            <a:ext cx="4452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Rita Atria è stata una testimone di giustizia italiana. Si uccise a 17 anni una settimana dopo la strage di via D'Amelio perché, proprio per la fiducia che riponeva nel magistrato italiano Paolo Borsellino, si era decisa a collaborare con gli inquirenti.</a:t>
            </a:r>
          </a:p>
        </p:txBody>
      </p:sp>
    </p:spTree>
    <p:extLst>
      <p:ext uri="{BB962C8B-B14F-4D97-AF65-F5344CB8AC3E}">
        <p14:creationId xmlns:p14="http://schemas.microsoft.com/office/powerpoint/2010/main" val="28663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60130" y="354563"/>
            <a:ext cx="4832838" cy="1154845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maxiprocesso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60130" y="2795953"/>
            <a:ext cx="4832838" cy="3446585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Dopo la morte di </a:t>
            </a:r>
            <a:r>
              <a:rPr lang="it-IT" sz="3000" u="sng" dirty="0" smtClean="0"/>
              <a:t>Falcone</a:t>
            </a:r>
            <a:r>
              <a:rPr lang="it-IT" sz="3000" dirty="0" smtClean="0"/>
              <a:t> e </a:t>
            </a:r>
            <a:r>
              <a:rPr lang="it-IT" sz="3000" u="sng" dirty="0" smtClean="0"/>
              <a:t>Borsellino</a:t>
            </a:r>
            <a:r>
              <a:rPr lang="it-IT" sz="3000" dirty="0" smtClean="0"/>
              <a:t> viene attuato il 10 novembre del 1988, il maxiprocesso con 475 imputati con diversi capi d’accusa, viene svolto </a:t>
            </a:r>
            <a:r>
              <a:rPr lang="it-IT" sz="3000" u="sng" dirty="0" smtClean="0"/>
              <a:t>nell’aula bunker del carcere Ucciardone a Palermo</a:t>
            </a:r>
            <a:r>
              <a:rPr lang="it-IT" sz="3000" dirty="0" smtClean="0"/>
              <a:t>.</a:t>
            </a:r>
            <a:endParaRPr lang="it-IT" sz="3000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301324"/>
              </p:ext>
            </p:extLst>
          </p:nvPr>
        </p:nvGraphicFramePr>
        <p:xfrm>
          <a:off x="5495192" y="-1"/>
          <a:ext cx="669680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808">
                  <a:extLst>
                    <a:ext uri="{9D8B030D-6E8A-4147-A177-3AD203B41FA5}">
                      <a16:colId xmlns:a16="http://schemas.microsoft.com/office/drawing/2014/main" val="2454337403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6001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0328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404701"/>
                  </a:ext>
                </a:extLst>
              </a:tr>
            </a:tbl>
          </a:graphicData>
        </a:graphic>
      </p:graphicFrame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92" y="2294793"/>
            <a:ext cx="6696808" cy="2268416"/>
          </a:xfrm>
          <a:prstGeom prst="rect">
            <a:avLst/>
          </a:prstGeom>
        </p:spPr>
      </p:pic>
      <p:sp>
        <p:nvSpPr>
          <p:cNvPr id="6" name="Figura a mano libera 5"/>
          <p:cNvSpPr/>
          <p:nvPr/>
        </p:nvSpPr>
        <p:spPr>
          <a:xfrm>
            <a:off x="2268415" y="3226777"/>
            <a:ext cx="3217985" cy="298938"/>
          </a:xfrm>
          <a:custGeom>
            <a:avLst/>
            <a:gdLst>
              <a:gd name="connsiteX0" fmla="*/ 0 w 3217985"/>
              <a:gd name="connsiteY0" fmla="*/ 114300 h 298938"/>
              <a:gd name="connsiteX1" fmla="*/ 79131 w 3217985"/>
              <a:gd name="connsiteY1" fmla="*/ 35169 h 298938"/>
              <a:gd name="connsiteX2" fmla="*/ 114300 w 3217985"/>
              <a:gd name="connsiteY2" fmla="*/ 8792 h 298938"/>
              <a:gd name="connsiteX3" fmla="*/ 184639 w 3217985"/>
              <a:gd name="connsiteY3" fmla="*/ 0 h 298938"/>
              <a:gd name="connsiteX4" fmla="*/ 351693 w 3217985"/>
              <a:gd name="connsiteY4" fmla="*/ 8792 h 298938"/>
              <a:gd name="connsiteX5" fmla="*/ 571500 w 3217985"/>
              <a:gd name="connsiteY5" fmla="*/ 35169 h 298938"/>
              <a:gd name="connsiteX6" fmla="*/ 677008 w 3217985"/>
              <a:gd name="connsiteY6" fmla="*/ 52754 h 298938"/>
              <a:gd name="connsiteX7" fmla="*/ 791308 w 3217985"/>
              <a:gd name="connsiteY7" fmla="*/ 61546 h 298938"/>
              <a:gd name="connsiteX8" fmla="*/ 861647 w 3217985"/>
              <a:gd name="connsiteY8" fmla="*/ 70338 h 298938"/>
              <a:gd name="connsiteX9" fmla="*/ 1081454 w 3217985"/>
              <a:gd name="connsiteY9" fmla="*/ 79131 h 298938"/>
              <a:gd name="connsiteX10" fmla="*/ 1107831 w 3217985"/>
              <a:gd name="connsiteY10" fmla="*/ 87923 h 298938"/>
              <a:gd name="connsiteX11" fmla="*/ 1626577 w 3217985"/>
              <a:gd name="connsiteY11" fmla="*/ 87923 h 298938"/>
              <a:gd name="connsiteX12" fmla="*/ 1696916 w 3217985"/>
              <a:gd name="connsiteY12" fmla="*/ 79131 h 298938"/>
              <a:gd name="connsiteX13" fmla="*/ 1740877 w 3217985"/>
              <a:gd name="connsiteY13" fmla="*/ 70338 h 298938"/>
              <a:gd name="connsiteX14" fmla="*/ 1820008 w 3217985"/>
              <a:gd name="connsiteY14" fmla="*/ 61546 h 298938"/>
              <a:gd name="connsiteX15" fmla="*/ 2303585 w 3217985"/>
              <a:gd name="connsiteY15" fmla="*/ 70338 h 298938"/>
              <a:gd name="connsiteX16" fmla="*/ 2329962 w 3217985"/>
              <a:gd name="connsiteY16" fmla="*/ 79131 h 298938"/>
              <a:gd name="connsiteX17" fmla="*/ 2532185 w 3217985"/>
              <a:gd name="connsiteY17" fmla="*/ 87923 h 298938"/>
              <a:gd name="connsiteX18" fmla="*/ 2593731 w 3217985"/>
              <a:gd name="connsiteY18" fmla="*/ 96715 h 298938"/>
              <a:gd name="connsiteX19" fmla="*/ 2637693 w 3217985"/>
              <a:gd name="connsiteY19" fmla="*/ 105508 h 298938"/>
              <a:gd name="connsiteX20" fmla="*/ 2725616 w 3217985"/>
              <a:gd name="connsiteY20" fmla="*/ 114300 h 298938"/>
              <a:gd name="connsiteX21" fmla="*/ 2760785 w 3217985"/>
              <a:gd name="connsiteY21" fmla="*/ 123092 h 298938"/>
              <a:gd name="connsiteX22" fmla="*/ 2813539 w 3217985"/>
              <a:gd name="connsiteY22" fmla="*/ 140677 h 298938"/>
              <a:gd name="connsiteX23" fmla="*/ 2848708 w 3217985"/>
              <a:gd name="connsiteY23" fmla="*/ 149469 h 298938"/>
              <a:gd name="connsiteX24" fmla="*/ 2892670 w 3217985"/>
              <a:gd name="connsiteY24" fmla="*/ 158261 h 298938"/>
              <a:gd name="connsiteX25" fmla="*/ 2945423 w 3217985"/>
              <a:gd name="connsiteY25" fmla="*/ 175846 h 298938"/>
              <a:gd name="connsiteX26" fmla="*/ 2971800 w 3217985"/>
              <a:gd name="connsiteY26" fmla="*/ 184638 h 298938"/>
              <a:gd name="connsiteX27" fmla="*/ 2998177 w 3217985"/>
              <a:gd name="connsiteY27" fmla="*/ 193431 h 298938"/>
              <a:gd name="connsiteX28" fmla="*/ 3024554 w 3217985"/>
              <a:gd name="connsiteY28" fmla="*/ 219808 h 298938"/>
              <a:gd name="connsiteX29" fmla="*/ 3077308 w 3217985"/>
              <a:gd name="connsiteY29" fmla="*/ 237392 h 298938"/>
              <a:gd name="connsiteX30" fmla="*/ 3156439 w 3217985"/>
              <a:gd name="connsiteY30" fmla="*/ 272561 h 298938"/>
              <a:gd name="connsiteX31" fmla="*/ 3182816 w 3217985"/>
              <a:gd name="connsiteY31" fmla="*/ 281354 h 298938"/>
              <a:gd name="connsiteX32" fmla="*/ 3209193 w 3217985"/>
              <a:gd name="connsiteY32" fmla="*/ 290146 h 298938"/>
              <a:gd name="connsiteX33" fmla="*/ 3217985 w 3217985"/>
              <a:gd name="connsiteY33" fmla="*/ 298938 h 29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17985" h="298938">
                <a:moveTo>
                  <a:pt x="0" y="114300"/>
                </a:moveTo>
                <a:cubicBezTo>
                  <a:pt x="42174" y="44009"/>
                  <a:pt x="6068" y="89966"/>
                  <a:pt x="79131" y="35169"/>
                </a:cubicBezTo>
                <a:cubicBezTo>
                  <a:pt x="90854" y="26377"/>
                  <a:pt x="100398" y="13426"/>
                  <a:pt x="114300" y="8792"/>
                </a:cubicBezTo>
                <a:cubicBezTo>
                  <a:pt x="136716" y="1320"/>
                  <a:pt x="161193" y="2931"/>
                  <a:pt x="184639" y="0"/>
                </a:cubicBezTo>
                <a:lnTo>
                  <a:pt x="351693" y="8792"/>
                </a:lnTo>
                <a:cubicBezTo>
                  <a:pt x="384200" y="11114"/>
                  <a:pt x="571144" y="35110"/>
                  <a:pt x="571500" y="35169"/>
                </a:cubicBezTo>
                <a:cubicBezTo>
                  <a:pt x="606669" y="41031"/>
                  <a:pt x="641459" y="50020"/>
                  <a:pt x="677008" y="52754"/>
                </a:cubicBezTo>
                <a:lnTo>
                  <a:pt x="791308" y="61546"/>
                </a:lnTo>
                <a:cubicBezTo>
                  <a:pt x="814830" y="63786"/>
                  <a:pt x="838061" y="68909"/>
                  <a:pt x="861647" y="70338"/>
                </a:cubicBezTo>
                <a:cubicBezTo>
                  <a:pt x="934840" y="74774"/>
                  <a:pt x="1008185" y="76200"/>
                  <a:pt x="1081454" y="79131"/>
                </a:cubicBezTo>
                <a:cubicBezTo>
                  <a:pt x="1090246" y="82062"/>
                  <a:pt x="1098595" y="87153"/>
                  <a:pt x="1107831" y="87923"/>
                </a:cubicBezTo>
                <a:cubicBezTo>
                  <a:pt x="1307366" y="104550"/>
                  <a:pt x="1405149" y="93750"/>
                  <a:pt x="1626577" y="87923"/>
                </a:cubicBezTo>
                <a:cubicBezTo>
                  <a:pt x="1650023" y="84992"/>
                  <a:pt x="1673562" y="82724"/>
                  <a:pt x="1696916" y="79131"/>
                </a:cubicBezTo>
                <a:cubicBezTo>
                  <a:pt x="1711686" y="76859"/>
                  <a:pt x="1726083" y="72451"/>
                  <a:pt x="1740877" y="70338"/>
                </a:cubicBezTo>
                <a:cubicBezTo>
                  <a:pt x="1767150" y="66585"/>
                  <a:pt x="1793631" y="64477"/>
                  <a:pt x="1820008" y="61546"/>
                </a:cubicBezTo>
                <a:lnTo>
                  <a:pt x="2303585" y="70338"/>
                </a:lnTo>
                <a:cubicBezTo>
                  <a:pt x="2312847" y="70657"/>
                  <a:pt x="2320721" y="78420"/>
                  <a:pt x="2329962" y="79131"/>
                </a:cubicBezTo>
                <a:cubicBezTo>
                  <a:pt x="2397235" y="84306"/>
                  <a:pt x="2464777" y="84992"/>
                  <a:pt x="2532185" y="87923"/>
                </a:cubicBezTo>
                <a:cubicBezTo>
                  <a:pt x="2552700" y="90854"/>
                  <a:pt x="2573289" y="93308"/>
                  <a:pt x="2593731" y="96715"/>
                </a:cubicBezTo>
                <a:cubicBezTo>
                  <a:pt x="2608472" y="99172"/>
                  <a:pt x="2622880" y="103533"/>
                  <a:pt x="2637693" y="105508"/>
                </a:cubicBezTo>
                <a:cubicBezTo>
                  <a:pt x="2666888" y="109401"/>
                  <a:pt x="2696308" y="111369"/>
                  <a:pt x="2725616" y="114300"/>
                </a:cubicBezTo>
                <a:cubicBezTo>
                  <a:pt x="2737339" y="117231"/>
                  <a:pt x="2749211" y="119620"/>
                  <a:pt x="2760785" y="123092"/>
                </a:cubicBezTo>
                <a:cubicBezTo>
                  <a:pt x="2778539" y="128418"/>
                  <a:pt x="2795557" y="136182"/>
                  <a:pt x="2813539" y="140677"/>
                </a:cubicBezTo>
                <a:cubicBezTo>
                  <a:pt x="2825262" y="143608"/>
                  <a:pt x="2836912" y="146848"/>
                  <a:pt x="2848708" y="149469"/>
                </a:cubicBezTo>
                <a:cubicBezTo>
                  <a:pt x="2863296" y="152711"/>
                  <a:pt x="2878252" y="154329"/>
                  <a:pt x="2892670" y="158261"/>
                </a:cubicBezTo>
                <a:cubicBezTo>
                  <a:pt x="2910552" y="163138"/>
                  <a:pt x="2927839" y="169984"/>
                  <a:pt x="2945423" y="175846"/>
                </a:cubicBezTo>
                <a:lnTo>
                  <a:pt x="2971800" y="184638"/>
                </a:lnTo>
                <a:lnTo>
                  <a:pt x="2998177" y="193431"/>
                </a:lnTo>
                <a:cubicBezTo>
                  <a:pt x="3006969" y="202223"/>
                  <a:pt x="3013684" y="213769"/>
                  <a:pt x="3024554" y="219808"/>
                </a:cubicBezTo>
                <a:cubicBezTo>
                  <a:pt x="3040757" y="228810"/>
                  <a:pt x="3077308" y="237392"/>
                  <a:pt x="3077308" y="237392"/>
                </a:cubicBezTo>
                <a:cubicBezTo>
                  <a:pt x="3119109" y="265260"/>
                  <a:pt x="3093658" y="251634"/>
                  <a:pt x="3156439" y="272561"/>
                </a:cubicBezTo>
                <a:lnTo>
                  <a:pt x="3182816" y="281354"/>
                </a:lnTo>
                <a:cubicBezTo>
                  <a:pt x="3191608" y="284285"/>
                  <a:pt x="3202640" y="283593"/>
                  <a:pt x="3209193" y="290146"/>
                </a:cubicBezTo>
                <a:lnTo>
                  <a:pt x="3217985" y="298938"/>
                </a:ln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92" y="0"/>
            <a:ext cx="6696808" cy="229479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92" y="4563208"/>
            <a:ext cx="6696808" cy="2294791"/>
          </a:xfrm>
          <a:prstGeom prst="rect">
            <a:avLst/>
          </a:prstGeom>
        </p:spPr>
      </p:pic>
      <p:cxnSp>
        <p:nvCxnSpPr>
          <p:cNvPr id="10" name="Connettore 2 9"/>
          <p:cNvCxnSpPr>
            <a:endCxn id="7" idx="1"/>
          </p:cNvCxnSpPr>
          <p:nvPr/>
        </p:nvCxnSpPr>
        <p:spPr>
          <a:xfrm flipV="1">
            <a:off x="4176346" y="1147397"/>
            <a:ext cx="1318846" cy="1648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endCxn id="8" idx="1"/>
          </p:cNvCxnSpPr>
          <p:nvPr/>
        </p:nvCxnSpPr>
        <p:spPr>
          <a:xfrm flipV="1">
            <a:off x="4835769" y="5710604"/>
            <a:ext cx="659423" cy="153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2" idx="2"/>
            <a:endCxn id="3" idx="0"/>
          </p:cNvCxnSpPr>
          <p:nvPr/>
        </p:nvCxnSpPr>
        <p:spPr>
          <a:xfrm>
            <a:off x="2876549" y="1509408"/>
            <a:ext cx="0" cy="1286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tx1">
                <a:lumMod val="50000"/>
                <a:lumOff val="50000"/>
              </a:schemeClr>
            </a:gs>
            <a:gs pos="0">
              <a:schemeClr val="tx1">
                <a:lumMod val="50000"/>
                <a:lumOff val="50000"/>
              </a:schemeClr>
            </a:gs>
            <a:gs pos="100000">
              <a:schemeClr val="bg1"/>
            </a:gs>
            <a:gs pos="62000">
              <a:srgbClr val="FBFDF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42900" y="140676"/>
            <a:ext cx="5468815" cy="1749669"/>
          </a:xfrm>
        </p:spPr>
        <p:txBody>
          <a:bodyPr>
            <a:normAutofit/>
          </a:bodyPr>
          <a:lstStyle/>
          <a:p>
            <a: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pool antimafia di</a:t>
            </a:r>
            <a:b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5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Palermo</a:t>
            </a:r>
            <a:endParaRPr lang="it-IT" sz="5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657" y="2186476"/>
            <a:ext cx="5829300" cy="4187947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dirty="0" smtClean="0"/>
              <a:t>Prima del maxiprocesso nasce il pool antimafia di Palermo che viene ideato dal capo procuratore di Palermo </a:t>
            </a:r>
            <a:r>
              <a:rPr lang="it-IT" u="sng" dirty="0" smtClean="0"/>
              <a:t>Chinnici</a:t>
            </a:r>
            <a:r>
              <a:rPr lang="it-IT" dirty="0" smtClean="0"/>
              <a:t>. </a:t>
            </a:r>
            <a:r>
              <a:rPr lang="it-IT" dirty="0"/>
              <a:t>D</a:t>
            </a:r>
            <a:r>
              <a:rPr lang="it-IT" dirty="0" smtClean="0"/>
              <a:t>opo la sua morte, il 23 luglio del 1983 al suo posto subentra </a:t>
            </a:r>
            <a:r>
              <a:rPr lang="it-IT" u="sng" dirty="0" smtClean="0"/>
              <a:t>Caponnetto</a:t>
            </a:r>
            <a:r>
              <a:rPr lang="it-IT" dirty="0" smtClean="0"/>
              <a:t>. Vicequestore della squadra mobile è </a:t>
            </a:r>
            <a:r>
              <a:rPr lang="it-IT" u="sng" dirty="0" smtClean="0"/>
              <a:t>Ninno Cassarà</a:t>
            </a:r>
            <a:r>
              <a:rPr lang="it-IT" dirty="0" smtClean="0"/>
              <a:t>. Tra questi c’era un ex membro magistrato </a:t>
            </a:r>
            <a:r>
              <a:rPr lang="it-IT" u="sng" dirty="0" smtClean="0"/>
              <a:t>Giuseppe Ayala</a:t>
            </a:r>
            <a:r>
              <a:rPr lang="it-IT" dirty="0" smtClean="0"/>
              <a:t>. Infine, il gruppo venne sciolto da </a:t>
            </a:r>
            <a:r>
              <a:rPr lang="it-IT" u="sng" dirty="0" smtClean="0"/>
              <a:t>Antonio Meli</a:t>
            </a:r>
            <a:r>
              <a:rPr lang="it-IT" dirty="0" smtClean="0"/>
              <a:t>. Per finire nasce il metodo Falcone, viene costituito il 16 novembre 1983 e consisteva nel cercare di conquistare la fiducia del mafioso.</a:t>
            </a:r>
            <a:endParaRPr lang="it-IT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 flipH="1">
            <a:off x="3077307" y="1890345"/>
            <a:ext cx="1" cy="296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97162"/>
              </p:ext>
            </p:extLst>
          </p:nvPr>
        </p:nvGraphicFramePr>
        <p:xfrm>
          <a:off x="6400800" y="1"/>
          <a:ext cx="57912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2895682590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67673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2939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5143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4275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984596"/>
                  </a:ext>
                </a:extLst>
              </a:tr>
            </a:tbl>
          </a:graphicData>
        </a:graphic>
      </p:graphicFrame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"/>
            <a:ext cx="5791200" cy="1362807"/>
          </a:xfrm>
          <a:prstGeom prst="rect">
            <a:avLst/>
          </a:prstGeom>
        </p:spPr>
      </p:pic>
      <p:sp>
        <p:nvSpPr>
          <p:cNvPr id="10" name="Figura a mano libera 9"/>
          <p:cNvSpPr/>
          <p:nvPr/>
        </p:nvSpPr>
        <p:spPr>
          <a:xfrm>
            <a:off x="4896464" y="1019908"/>
            <a:ext cx="1486751" cy="1910105"/>
          </a:xfrm>
          <a:custGeom>
            <a:avLst/>
            <a:gdLst>
              <a:gd name="connsiteX0" fmla="*/ 0 w 1811215"/>
              <a:gd name="connsiteY0" fmla="*/ 1943100 h 1943100"/>
              <a:gd name="connsiteX1" fmla="*/ 43962 w 1811215"/>
              <a:gd name="connsiteY1" fmla="*/ 1916723 h 1943100"/>
              <a:gd name="connsiteX2" fmla="*/ 70338 w 1811215"/>
              <a:gd name="connsiteY2" fmla="*/ 1907930 h 1943100"/>
              <a:gd name="connsiteX3" fmla="*/ 105508 w 1811215"/>
              <a:gd name="connsiteY3" fmla="*/ 1899138 h 1943100"/>
              <a:gd name="connsiteX4" fmla="*/ 149469 w 1811215"/>
              <a:gd name="connsiteY4" fmla="*/ 1890346 h 1943100"/>
              <a:gd name="connsiteX5" fmla="*/ 334108 w 1811215"/>
              <a:gd name="connsiteY5" fmla="*/ 1863969 h 1943100"/>
              <a:gd name="connsiteX6" fmla="*/ 378069 w 1811215"/>
              <a:gd name="connsiteY6" fmla="*/ 1855177 h 1943100"/>
              <a:gd name="connsiteX7" fmla="*/ 413238 w 1811215"/>
              <a:gd name="connsiteY7" fmla="*/ 1846384 h 1943100"/>
              <a:gd name="connsiteX8" fmla="*/ 782515 w 1811215"/>
              <a:gd name="connsiteY8" fmla="*/ 1837592 h 1943100"/>
              <a:gd name="connsiteX9" fmla="*/ 993531 w 1811215"/>
              <a:gd name="connsiteY9" fmla="*/ 1828800 h 1943100"/>
              <a:gd name="connsiteX10" fmla="*/ 1081454 w 1811215"/>
              <a:gd name="connsiteY10" fmla="*/ 1784838 h 1943100"/>
              <a:gd name="connsiteX11" fmla="*/ 1134208 w 1811215"/>
              <a:gd name="connsiteY11" fmla="*/ 1749669 h 1943100"/>
              <a:gd name="connsiteX12" fmla="*/ 1169377 w 1811215"/>
              <a:gd name="connsiteY12" fmla="*/ 1696915 h 1943100"/>
              <a:gd name="connsiteX13" fmla="*/ 1160585 w 1811215"/>
              <a:gd name="connsiteY13" fmla="*/ 1521069 h 1943100"/>
              <a:gd name="connsiteX14" fmla="*/ 1143000 w 1811215"/>
              <a:gd name="connsiteY14" fmla="*/ 1415561 h 1943100"/>
              <a:gd name="connsiteX15" fmla="*/ 1134208 w 1811215"/>
              <a:gd name="connsiteY15" fmla="*/ 1362807 h 1943100"/>
              <a:gd name="connsiteX16" fmla="*/ 1116623 w 1811215"/>
              <a:gd name="connsiteY16" fmla="*/ 1301261 h 1943100"/>
              <a:gd name="connsiteX17" fmla="*/ 1107831 w 1811215"/>
              <a:gd name="connsiteY17" fmla="*/ 1239715 h 1943100"/>
              <a:gd name="connsiteX18" fmla="*/ 1090246 w 1811215"/>
              <a:gd name="connsiteY18" fmla="*/ 1178169 h 1943100"/>
              <a:gd name="connsiteX19" fmla="*/ 1072662 w 1811215"/>
              <a:gd name="connsiteY19" fmla="*/ 1116623 h 1943100"/>
              <a:gd name="connsiteX20" fmla="*/ 1072662 w 1811215"/>
              <a:gd name="connsiteY20" fmla="*/ 826477 h 1943100"/>
              <a:gd name="connsiteX21" fmla="*/ 1081454 w 1811215"/>
              <a:gd name="connsiteY21" fmla="*/ 800100 h 1943100"/>
              <a:gd name="connsiteX22" fmla="*/ 1107831 w 1811215"/>
              <a:gd name="connsiteY22" fmla="*/ 685800 h 1943100"/>
              <a:gd name="connsiteX23" fmla="*/ 1125415 w 1811215"/>
              <a:gd name="connsiteY23" fmla="*/ 650630 h 1943100"/>
              <a:gd name="connsiteX24" fmla="*/ 1143000 w 1811215"/>
              <a:gd name="connsiteY24" fmla="*/ 589084 h 1943100"/>
              <a:gd name="connsiteX25" fmla="*/ 1178169 w 1811215"/>
              <a:gd name="connsiteY25" fmla="*/ 536330 h 1943100"/>
              <a:gd name="connsiteX26" fmla="*/ 1213338 w 1811215"/>
              <a:gd name="connsiteY26" fmla="*/ 474784 h 1943100"/>
              <a:gd name="connsiteX27" fmla="*/ 1222131 w 1811215"/>
              <a:gd name="connsiteY27" fmla="*/ 448407 h 1943100"/>
              <a:gd name="connsiteX28" fmla="*/ 1239715 w 1811215"/>
              <a:gd name="connsiteY28" fmla="*/ 422030 h 1943100"/>
              <a:gd name="connsiteX29" fmla="*/ 1248508 w 1811215"/>
              <a:gd name="connsiteY29" fmla="*/ 395654 h 1943100"/>
              <a:gd name="connsiteX30" fmla="*/ 1283677 w 1811215"/>
              <a:gd name="connsiteY30" fmla="*/ 342900 h 1943100"/>
              <a:gd name="connsiteX31" fmla="*/ 1301262 w 1811215"/>
              <a:gd name="connsiteY31" fmla="*/ 290146 h 1943100"/>
              <a:gd name="connsiteX32" fmla="*/ 1318846 w 1811215"/>
              <a:gd name="connsiteY32" fmla="*/ 263769 h 1943100"/>
              <a:gd name="connsiteX33" fmla="*/ 1336431 w 1811215"/>
              <a:gd name="connsiteY33" fmla="*/ 211015 h 1943100"/>
              <a:gd name="connsiteX34" fmla="*/ 1354015 w 1811215"/>
              <a:gd name="connsiteY34" fmla="*/ 184638 h 1943100"/>
              <a:gd name="connsiteX35" fmla="*/ 1397977 w 1811215"/>
              <a:gd name="connsiteY35" fmla="*/ 105507 h 1943100"/>
              <a:gd name="connsiteX36" fmla="*/ 1450731 w 1811215"/>
              <a:gd name="connsiteY36" fmla="*/ 70338 h 1943100"/>
              <a:gd name="connsiteX37" fmla="*/ 1503485 w 1811215"/>
              <a:gd name="connsiteY37" fmla="*/ 52754 h 1943100"/>
              <a:gd name="connsiteX38" fmla="*/ 1582615 w 1811215"/>
              <a:gd name="connsiteY38" fmla="*/ 17584 h 1943100"/>
              <a:gd name="connsiteX39" fmla="*/ 1608992 w 1811215"/>
              <a:gd name="connsiteY39" fmla="*/ 8792 h 1943100"/>
              <a:gd name="connsiteX40" fmla="*/ 1635369 w 1811215"/>
              <a:gd name="connsiteY40" fmla="*/ 0 h 1943100"/>
              <a:gd name="connsiteX41" fmla="*/ 1811215 w 1811215"/>
              <a:gd name="connsiteY41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811215" h="1943100">
                <a:moveTo>
                  <a:pt x="0" y="1943100"/>
                </a:moveTo>
                <a:cubicBezTo>
                  <a:pt x="14654" y="1934308"/>
                  <a:pt x="28677" y="1924366"/>
                  <a:pt x="43962" y="1916723"/>
                </a:cubicBezTo>
                <a:cubicBezTo>
                  <a:pt x="52251" y="1912578"/>
                  <a:pt x="61427" y="1910476"/>
                  <a:pt x="70338" y="1907930"/>
                </a:cubicBezTo>
                <a:cubicBezTo>
                  <a:pt x="81957" y="1904610"/>
                  <a:pt x="93712" y="1901759"/>
                  <a:pt x="105508" y="1899138"/>
                </a:cubicBezTo>
                <a:cubicBezTo>
                  <a:pt x="120096" y="1895896"/>
                  <a:pt x="135052" y="1894278"/>
                  <a:pt x="149469" y="1890346"/>
                </a:cubicBezTo>
                <a:cubicBezTo>
                  <a:pt x="271832" y="1856974"/>
                  <a:pt x="117623" y="1878401"/>
                  <a:pt x="334108" y="1863969"/>
                </a:cubicBezTo>
                <a:cubicBezTo>
                  <a:pt x="348762" y="1861038"/>
                  <a:pt x="363481" y="1858419"/>
                  <a:pt x="378069" y="1855177"/>
                </a:cubicBezTo>
                <a:cubicBezTo>
                  <a:pt x="389865" y="1852556"/>
                  <a:pt x="401166" y="1846909"/>
                  <a:pt x="413238" y="1846384"/>
                </a:cubicBezTo>
                <a:cubicBezTo>
                  <a:pt x="536249" y="1841036"/>
                  <a:pt x="659444" y="1841321"/>
                  <a:pt x="782515" y="1837592"/>
                </a:cubicBezTo>
                <a:cubicBezTo>
                  <a:pt x="852882" y="1835460"/>
                  <a:pt x="923192" y="1831731"/>
                  <a:pt x="993531" y="1828800"/>
                </a:cubicBezTo>
                <a:cubicBezTo>
                  <a:pt x="1068812" y="1803706"/>
                  <a:pt x="1024637" y="1824610"/>
                  <a:pt x="1081454" y="1784838"/>
                </a:cubicBezTo>
                <a:cubicBezTo>
                  <a:pt x="1098768" y="1772718"/>
                  <a:pt x="1134208" y="1749669"/>
                  <a:pt x="1134208" y="1749669"/>
                </a:cubicBezTo>
                <a:cubicBezTo>
                  <a:pt x="1145931" y="1732084"/>
                  <a:pt x="1170432" y="1718023"/>
                  <a:pt x="1169377" y="1696915"/>
                </a:cubicBezTo>
                <a:cubicBezTo>
                  <a:pt x="1166446" y="1638300"/>
                  <a:pt x="1164921" y="1579597"/>
                  <a:pt x="1160585" y="1521069"/>
                </a:cubicBezTo>
                <a:cubicBezTo>
                  <a:pt x="1157427" y="1478432"/>
                  <a:pt x="1150269" y="1455540"/>
                  <a:pt x="1143000" y="1415561"/>
                </a:cubicBezTo>
                <a:cubicBezTo>
                  <a:pt x="1139811" y="1398021"/>
                  <a:pt x="1137704" y="1380288"/>
                  <a:pt x="1134208" y="1362807"/>
                </a:cubicBezTo>
                <a:cubicBezTo>
                  <a:pt x="1128689" y="1335215"/>
                  <a:pt x="1125001" y="1326395"/>
                  <a:pt x="1116623" y="1301261"/>
                </a:cubicBezTo>
                <a:cubicBezTo>
                  <a:pt x="1113692" y="1280746"/>
                  <a:pt x="1111538" y="1260104"/>
                  <a:pt x="1107831" y="1239715"/>
                </a:cubicBezTo>
                <a:cubicBezTo>
                  <a:pt x="1100961" y="1201931"/>
                  <a:pt x="1099660" y="1211119"/>
                  <a:pt x="1090246" y="1178169"/>
                </a:cubicBezTo>
                <a:cubicBezTo>
                  <a:pt x="1068167" y="1100888"/>
                  <a:pt x="1093742" y="1179866"/>
                  <a:pt x="1072662" y="1116623"/>
                </a:cubicBezTo>
                <a:cubicBezTo>
                  <a:pt x="1059066" y="980678"/>
                  <a:pt x="1058211" y="1014341"/>
                  <a:pt x="1072662" y="826477"/>
                </a:cubicBezTo>
                <a:cubicBezTo>
                  <a:pt x="1073373" y="817236"/>
                  <a:pt x="1079206" y="809091"/>
                  <a:pt x="1081454" y="800100"/>
                </a:cubicBezTo>
                <a:cubicBezTo>
                  <a:pt x="1088638" y="771362"/>
                  <a:pt x="1096886" y="707691"/>
                  <a:pt x="1107831" y="685800"/>
                </a:cubicBezTo>
                <a:cubicBezTo>
                  <a:pt x="1113692" y="674077"/>
                  <a:pt x="1120813" y="662902"/>
                  <a:pt x="1125415" y="650630"/>
                </a:cubicBezTo>
                <a:cubicBezTo>
                  <a:pt x="1130665" y="636629"/>
                  <a:pt x="1134828" y="603793"/>
                  <a:pt x="1143000" y="589084"/>
                </a:cubicBezTo>
                <a:cubicBezTo>
                  <a:pt x="1153263" y="570609"/>
                  <a:pt x="1178169" y="536330"/>
                  <a:pt x="1178169" y="536330"/>
                </a:cubicBezTo>
                <a:cubicBezTo>
                  <a:pt x="1196766" y="461948"/>
                  <a:pt x="1171433" y="537642"/>
                  <a:pt x="1213338" y="474784"/>
                </a:cubicBezTo>
                <a:cubicBezTo>
                  <a:pt x="1218479" y="467073"/>
                  <a:pt x="1217986" y="456697"/>
                  <a:pt x="1222131" y="448407"/>
                </a:cubicBezTo>
                <a:cubicBezTo>
                  <a:pt x="1226857" y="438956"/>
                  <a:pt x="1234989" y="431481"/>
                  <a:pt x="1239715" y="422030"/>
                </a:cubicBezTo>
                <a:cubicBezTo>
                  <a:pt x="1243860" y="413741"/>
                  <a:pt x="1244007" y="403755"/>
                  <a:pt x="1248508" y="395654"/>
                </a:cubicBezTo>
                <a:cubicBezTo>
                  <a:pt x="1258772" y="377180"/>
                  <a:pt x="1283677" y="342900"/>
                  <a:pt x="1283677" y="342900"/>
                </a:cubicBezTo>
                <a:cubicBezTo>
                  <a:pt x="1289539" y="325315"/>
                  <a:pt x="1290980" y="305569"/>
                  <a:pt x="1301262" y="290146"/>
                </a:cubicBezTo>
                <a:cubicBezTo>
                  <a:pt x="1307123" y="281354"/>
                  <a:pt x="1314554" y="273425"/>
                  <a:pt x="1318846" y="263769"/>
                </a:cubicBezTo>
                <a:cubicBezTo>
                  <a:pt x="1326374" y="246831"/>
                  <a:pt x="1326149" y="226438"/>
                  <a:pt x="1336431" y="211015"/>
                </a:cubicBezTo>
                <a:cubicBezTo>
                  <a:pt x="1342292" y="202223"/>
                  <a:pt x="1349289" y="194089"/>
                  <a:pt x="1354015" y="184638"/>
                </a:cubicBezTo>
                <a:cubicBezTo>
                  <a:pt x="1370048" y="152572"/>
                  <a:pt x="1356399" y="133226"/>
                  <a:pt x="1397977" y="105507"/>
                </a:cubicBezTo>
                <a:cubicBezTo>
                  <a:pt x="1415562" y="93784"/>
                  <a:pt x="1430681" y="77021"/>
                  <a:pt x="1450731" y="70338"/>
                </a:cubicBezTo>
                <a:lnTo>
                  <a:pt x="1503485" y="52754"/>
                </a:lnTo>
                <a:cubicBezTo>
                  <a:pt x="1545284" y="24888"/>
                  <a:pt x="1519839" y="38510"/>
                  <a:pt x="1582615" y="17584"/>
                </a:cubicBezTo>
                <a:lnTo>
                  <a:pt x="1608992" y="8792"/>
                </a:lnTo>
                <a:cubicBezTo>
                  <a:pt x="1617784" y="5861"/>
                  <a:pt x="1626101" y="0"/>
                  <a:pt x="1635369" y="0"/>
                </a:cubicBezTo>
                <a:lnTo>
                  <a:pt x="1811215" y="0"/>
                </a:ln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6" y="1362809"/>
            <a:ext cx="5780943" cy="1389184"/>
          </a:xfrm>
          <a:prstGeom prst="rect">
            <a:avLst/>
          </a:prstGeom>
        </p:spPr>
      </p:pic>
      <p:sp>
        <p:nvSpPr>
          <p:cNvPr id="12" name="Figura a mano libera 11"/>
          <p:cNvSpPr/>
          <p:nvPr/>
        </p:nvSpPr>
        <p:spPr>
          <a:xfrm>
            <a:off x="2939845" y="2127738"/>
            <a:ext cx="3460956" cy="1439130"/>
          </a:xfrm>
          <a:custGeom>
            <a:avLst/>
            <a:gdLst>
              <a:gd name="connsiteX0" fmla="*/ 0 w 3341077"/>
              <a:gd name="connsiteY0" fmla="*/ 1450731 h 1459524"/>
              <a:gd name="connsiteX1" fmla="*/ 167054 w 3341077"/>
              <a:gd name="connsiteY1" fmla="*/ 1433147 h 1459524"/>
              <a:gd name="connsiteX2" fmla="*/ 219808 w 3341077"/>
              <a:gd name="connsiteY2" fmla="*/ 1406770 h 1459524"/>
              <a:gd name="connsiteX3" fmla="*/ 325315 w 3341077"/>
              <a:gd name="connsiteY3" fmla="*/ 1397977 h 1459524"/>
              <a:gd name="connsiteX4" fmla="*/ 369277 w 3341077"/>
              <a:gd name="connsiteY4" fmla="*/ 1406770 h 1459524"/>
              <a:gd name="connsiteX5" fmla="*/ 422031 w 3341077"/>
              <a:gd name="connsiteY5" fmla="*/ 1424354 h 1459524"/>
              <a:gd name="connsiteX6" fmla="*/ 448408 w 3341077"/>
              <a:gd name="connsiteY6" fmla="*/ 1433147 h 1459524"/>
              <a:gd name="connsiteX7" fmla="*/ 483577 w 3341077"/>
              <a:gd name="connsiteY7" fmla="*/ 1441939 h 1459524"/>
              <a:gd name="connsiteX8" fmla="*/ 694592 w 3341077"/>
              <a:gd name="connsiteY8" fmla="*/ 1433147 h 1459524"/>
              <a:gd name="connsiteX9" fmla="*/ 1195754 w 3341077"/>
              <a:gd name="connsiteY9" fmla="*/ 1415562 h 1459524"/>
              <a:gd name="connsiteX10" fmla="*/ 1230923 w 3341077"/>
              <a:gd name="connsiteY10" fmla="*/ 1406770 h 1459524"/>
              <a:gd name="connsiteX11" fmla="*/ 1371600 w 3341077"/>
              <a:gd name="connsiteY11" fmla="*/ 1415562 h 1459524"/>
              <a:gd name="connsiteX12" fmla="*/ 1397977 w 3341077"/>
              <a:gd name="connsiteY12" fmla="*/ 1424354 h 1459524"/>
              <a:gd name="connsiteX13" fmla="*/ 1688123 w 3341077"/>
              <a:gd name="connsiteY13" fmla="*/ 1415562 h 1459524"/>
              <a:gd name="connsiteX14" fmla="*/ 2101362 w 3341077"/>
              <a:gd name="connsiteY14" fmla="*/ 1415562 h 1459524"/>
              <a:gd name="connsiteX15" fmla="*/ 2136531 w 3341077"/>
              <a:gd name="connsiteY15" fmla="*/ 1424354 h 1459524"/>
              <a:gd name="connsiteX16" fmla="*/ 2206869 w 3341077"/>
              <a:gd name="connsiteY16" fmla="*/ 1433147 h 1459524"/>
              <a:gd name="connsiteX17" fmla="*/ 2259623 w 3341077"/>
              <a:gd name="connsiteY17" fmla="*/ 1441939 h 1459524"/>
              <a:gd name="connsiteX18" fmla="*/ 2664069 w 3341077"/>
              <a:gd name="connsiteY18" fmla="*/ 1459524 h 1459524"/>
              <a:gd name="connsiteX19" fmla="*/ 2769577 w 3341077"/>
              <a:gd name="connsiteY19" fmla="*/ 1441939 h 1459524"/>
              <a:gd name="connsiteX20" fmla="*/ 2822331 w 3341077"/>
              <a:gd name="connsiteY20" fmla="*/ 1424354 h 1459524"/>
              <a:gd name="connsiteX21" fmla="*/ 2848708 w 3341077"/>
              <a:gd name="connsiteY21" fmla="*/ 1415562 h 1459524"/>
              <a:gd name="connsiteX22" fmla="*/ 2901462 w 3341077"/>
              <a:gd name="connsiteY22" fmla="*/ 1380393 h 1459524"/>
              <a:gd name="connsiteX23" fmla="*/ 2927839 w 3341077"/>
              <a:gd name="connsiteY23" fmla="*/ 1362808 h 1459524"/>
              <a:gd name="connsiteX24" fmla="*/ 2945423 w 3341077"/>
              <a:gd name="connsiteY24" fmla="*/ 1336431 h 1459524"/>
              <a:gd name="connsiteX25" fmla="*/ 2971800 w 3341077"/>
              <a:gd name="connsiteY25" fmla="*/ 1310054 h 1459524"/>
              <a:gd name="connsiteX26" fmla="*/ 2980592 w 3341077"/>
              <a:gd name="connsiteY26" fmla="*/ 1283677 h 1459524"/>
              <a:gd name="connsiteX27" fmla="*/ 2998177 w 3341077"/>
              <a:gd name="connsiteY27" fmla="*/ 1213339 h 1459524"/>
              <a:gd name="connsiteX28" fmla="*/ 3015762 w 3341077"/>
              <a:gd name="connsiteY28" fmla="*/ 1116624 h 1459524"/>
              <a:gd name="connsiteX29" fmla="*/ 3006969 w 3341077"/>
              <a:gd name="connsiteY29" fmla="*/ 729762 h 1459524"/>
              <a:gd name="connsiteX30" fmla="*/ 3024554 w 3341077"/>
              <a:gd name="connsiteY30" fmla="*/ 369277 h 1459524"/>
              <a:gd name="connsiteX31" fmla="*/ 3033346 w 3341077"/>
              <a:gd name="connsiteY31" fmla="*/ 307731 h 1459524"/>
              <a:gd name="connsiteX32" fmla="*/ 3042139 w 3341077"/>
              <a:gd name="connsiteY32" fmla="*/ 281354 h 1459524"/>
              <a:gd name="connsiteX33" fmla="*/ 3050931 w 3341077"/>
              <a:gd name="connsiteY33" fmla="*/ 237393 h 1459524"/>
              <a:gd name="connsiteX34" fmla="*/ 3068515 w 3341077"/>
              <a:gd name="connsiteY34" fmla="*/ 202224 h 1459524"/>
              <a:gd name="connsiteX35" fmla="*/ 3103685 w 3341077"/>
              <a:gd name="connsiteY35" fmla="*/ 123093 h 1459524"/>
              <a:gd name="connsiteX36" fmla="*/ 3112477 w 3341077"/>
              <a:gd name="connsiteY36" fmla="*/ 96716 h 1459524"/>
              <a:gd name="connsiteX37" fmla="*/ 3147646 w 3341077"/>
              <a:gd name="connsiteY37" fmla="*/ 43962 h 1459524"/>
              <a:gd name="connsiteX38" fmla="*/ 3165231 w 3341077"/>
              <a:gd name="connsiteY38" fmla="*/ 17585 h 1459524"/>
              <a:gd name="connsiteX39" fmla="*/ 3244362 w 3341077"/>
              <a:gd name="connsiteY39" fmla="*/ 0 h 1459524"/>
              <a:gd name="connsiteX40" fmla="*/ 3341077 w 3341077"/>
              <a:gd name="connsiteY40" fmla="*/ 8793 h 145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41077" h="1459524">
                <a:moveTo>
                  <a:pt x="0" y="1450731"/>
                </a:moveTo>
                <a:cubicBezTo>
                  <a:pt x="3765" y="1450480"/>
                  <a:pt x="127587" y="1450062"/>
                  <a:pt x="167054" y="1433147"/>
                </a:cubicBezTo>
                <a:cubicBezTo>
                  <a:pt x="286353" y="1382018"/>
                  <a:pt x="108672" y="1443814"/>
                  <a:pt x="219808" y="1406770"/>
                </a:cubicBezTo>
                <a:cubicBezTo>
                  <a:pt x="266867" y="1375397"/>
                  <a:pt x="239198" y="1385674"/>
                  <a:pt x="325315" y="1397977"/>
                </a:cubicBezTo>
                <a:cubicBezTo>
                  <a:pt x="340109" y="1400090"/>
                  <a:pt x="354859" y="1402838"/>
                  <a:pt x="369277" y="1406770"/>
                </a:cubicBezTo>
                <a:cubicBezTo>
                  <a:pt x="387160" y="1411647"/>
                  <a:pt x="404446" y="1418492"/>
                  <a:pt x="422031" y="1424354"/>
                </a:cubicBezTo>
                <a:cubicBezTo>
                  <a:pt x="430823" y="1427285"/>
                  <a:pt x="439417" y="1430899"/>
                  <a:pt x="448408" y="1433147"/>
                </a:cubicBezTo>
                <a:lnTo>
                  <a:pt x="483577" y="1441939"/>
                </a:lnTo>
                <a:lnTo>
                  <a:pt x="694592" y="1433147"/>
                </a:lnTo>
                <a:lnTo>
                  <a:pt x="1195754" y="1415562"/>
                </a:lnTo>
                <a:cubicBezTo>
                  <a:pt x="1207643" y="1413400"/>
                  <a:pt x="1219200" y="1409701"/>
                  <a:pt x="1230923" y="1406770"/>
                </a:cubicBezTo>
                <a:cubicBezTo>
                  <a:pt x="1277815" y="1409701"/>
                  <a:pt x="1324874" y="1410644"/>
                  <a:pt x="1371600" y="1415562"/>
                </a:cubicBezTo>
                <a:cubicBezTo>
                  <a:pt x="1380817" y="1416532"/>
                  <a:pt x="1388709" y="1424354"/>
                  <a:pt x="1397977" y="1424354"/>
                </a:cubicBezTo>
                <a:cubicBezTo>
                  <a:pt x="1494737" y="1424354"/>
                  <a:pt x="1591408" y="1418493"/>
                  <a:pt x="1688123" y="1415562"/>
                </a:cubicBezTo>
                <a:cubicBezTo>
                  <a:pt x="1862700" y="1393741"/>
                  <a:pt x="1779442" y="1400589"/>
                  <a:pt x="2101362" y="1415562"/>
                </a:cubicBezTo>
                <a:cubicBezTo>
                  <a:pt x="2113433" y="1416123"/>
                  <a:pt x="2124612" y="1422367"/>
                  <a:pt x="2136531" y="1424354"/>
                </a:cubicBezTo>
                <a:cubicBezTo>
                  <a:pt x="2159838" y="1428239"/>
                  <a:pt x="2183478" y="1429805"/>
                  <a:pt x="2206869" y="1433147"/>
                </a:cubicBezTo>
                <a:cubicBezTo>
                  <a:pt x="2224517" y="1435668"/>
                  <a:pt x="2241863" y="1440395"/>
                  <a:pt x="2259623" y="1441939"/>
                </a:cubicBezTo>
                <a:cubicBezTo>
                  <a:pt x="2368328" y="1451391"/>
                  <a:pt x="2573332" y="1456395"/>
                  <a:pt x="2664069" y="1459524"/>
                </a:cubicBezTo>
                <a:cubicBezTo>
                  <a:pt x="2713936" y="1453290"/>
                  <a:pt x="2728086" y="1454386"/>
                  <a:pt x="2769577" y="1441939"/>
                </a:cubicBezTo>
                <a:cubicBezTo>
                  <a:pt x="2787331" y="1436613"/>
                  <a:pt x="2804746" y="1430216"/>
                  <a:pt x="2822331" y="1424354"/>
                </a:cubicBezTo>
                <a:lnTo>
                  <a:pt x="2848708" y="1415562"/>
                </a:lnTo>
                <a:lnTo>
                  <a:pt x="2901462" y="1380393"/>
                </a:lnTo>
                <a:lnTo>
                  <a:pt x="2927839" y="1362808"/>
                </a:lnTo>
                <a:cubicBezTo>
                  <a:pt x="2933700" y="1354016"/>
                  <a:pt x="2938658" y="1344549"/>
                  <a:pt x="2945423" y="1336431"/>
                </a:cubicBezTo>
                <a:cubicBezTo>
                  <a:pt x="2953383" y="1326879"/>
                  <a:pt x="2964903" y="1320400"/>
                  <a:pt x="2971800" y="1310054"/>
                </a:cubicBezTo>
                <a:cubicBezTo>
                  <a:pt x="2976941" y="1302343"/>
                  <a:pt x="2978153" y="1292618"/>
                  <a:pt x="2980592" y="1283677"/>
                </a:cubicBezTo>
                <a:cubicBezTo>
                  <a:pt x="2986951" y="1260361"/>
                  <a:pt x="2993438" y="1237037"/>
                  <a:pt x="2998177" y="1213339"/>
                </a:cubicBezTo>
                <a:cubicBezTo>
                  <a:pt x="3010465" y="1151896"/>
                  <a:pt x="3004512" y="1184118"/>
                  <a:pt x="3015762" y="1116624"/>
                </a:cubicBezTo>
                <a:cubicBezTo>
                  <a:pt x="3012831" y="987670"/>
                  <a:pt x="3006969" y="858749"/>
                  <a:pt x="3006969" y="729762"/>
                </a:cubicBezTo>
                <a:cubicBezTo>
                  <a:pt x="3006969" y="390819"/>
                  <a:pt x="3000508" y="525580"/>
                  <a:pt x="3024554" y="369277"/>
                </a:cubicBezTo>
                <a:cubicBezTo>
                  <a:pt x="3027705" y="348794"/>
                  <a:pt x="3029282" y="328052"/>
                  <a:pt x="3033346" y="307731"/>
                </a:cubicBezTo>
                <a:cubicBezTo>
                  <a:pt x="3035164" y="298643"/>
                  <a:pt x="3039891" y="290345"/>
                  <a:pt x="3042139" y="281354"/>
                </a:cubicBezTo>
                <a:cubicBezTo>
                  <a:pt x="3045764" y="266856"/>
                  <a:pt x="3046205" y="251570"/>
                  <a:pt x="3050931" y="237393"/>
                </a:cubicBezTo>
                <a:cubicBezTo>
                  <a:pt x="3055076" y="224959"/>
                  <a:pt x="3063647" y="214393"/>
                  <a:pt x="3068515" y="202224"/>
                </a:cubicBezTo>
                <a:cubicBezTo>
                  <a:pt x="3099903" y="123753"/>
                  <a:pt x="3069854" y="173838"/>
                  <a:pt x="3103685" y="123093"/>
                </a:cubicBezTo>
                <a:cubicBezTo>
                  <a:pt x="3106616" y="114301"/>
                  <a:pt x="3107976" y="104818"/>
                  <a:pt x="3112477" y="96716"/>
                </a:cubicBezTo>
                <a:cubicBezTo>
                  <a:pt x="3122740" y="78241"/>
                  <a:pt x="3135923" y="61547"/>
                  <a:pt x="3147646" y="43962"/>
                </a:cubicBezTo>
                <a:cubicBezTo>
                  <a:pt x="3153508" y="35170"/>
                  <a:pt x="3155206" y="20927"/>
                  <a:pt x="3165231" y="17585"/>
                </a:cubicBezTo>
                <a:cubicBezTo>
                  <a:pt x="3208520" y="3156"/>
                  <a:pt x="3182466" y="10317"/>
                  <a:pt x="3244362" y="0"/>
                </a:cubicBezTo>
                <a:lnTo>
                  <a:pt x="3341077" y="8793"/>
                </a:ln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5" y="2734408"/>
            <a:ext cx="5780945" cy="1397977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4106006"/>
            <a:ext cx="5791200" cy="1380392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5486398"/>
            <a:ext cx="5791201" cy="1389185"/>
          </a:xfrm>
          <a:prstGeom prst="rect">
            <a:avLst/>
          </a:prstGeom>
        </p:spPr>
      </p:pic>
      <p:cxnSp>
        <p:nvCxnSpPr>
          <p:cNvPr id="26" name="Connettore 2 25"/>
          <p:cNvCxnSpPr/>
          <p:nvPr/>
        </p:nvCxnSpPr>
        <p:spPr>
          <a:xfrm flipV="1">
            <a:off x="4343400" y="3780692"/>
            <a:ext cx="2067655" cy="1230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endCxn id="20" idx="1"/>
          </p:cNvCxnSpPr>
          <p:nvPr/>
        </p:nvCxnSpPr>
        <p:spPr>
          <a:xfrm>
            <a:off x="5644662" y="4440115"/>
            <a:ext cx="756137" cy="356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igura a mano libera 30"/>
          <p:cNvSpPr/>
          <p:nvPr/>
        </p:nvSpPr>
        <p:spPr>
          <a:xfrm>
            <a:off x="136787" y="5002823"/>
            <a:ext cx="6237636" cy="1755525"/>
          </a:xfrm>
          <a:custGeom>
            <a:avLst/>
            <a:gdLst>
              <a:gd name="connsiteX0" fmla="*/ 496259 w 6237636"/>
              <a:gd name="connsiteY0" fmla="*/ 52754 h 1755525"/>
              <a:gd name="connsiteX1" fmla="*/ 399544 w 6237636"/>
              <a:gd name="connsiteY1" fmla="*/ 8792 h 1755525"/>
              <a:gd name="connsiteX2" fmla="*/ 320413 w 6237636"/>
              <a:gd name="connsiteY2" fmla="*/ 0 h 1755525"/>
              <a:gd name="connsiteX3" fmla="*/ 188528 w 6237636"/>
              <a:gd name="connsiteY3" fmla="*/ 8792 h 1755525"/>
              <a:gd name="connsiteX4" fmla="*/ 135775 w 6237636"/>
              <a:gd name="connsiteY4" fmla="*/ 43962 h 1755525"/>
              <a:gd name="connsiteX5" fmla="*/ 91813 w 6237636"/>
              <a:gd name="connsiteY5" fmla="*/ 87923 h 1755525"/>
              <a:gd name="connsiteX6" fmla="*/ 47851 w 6237636"/>
              <a:gd name="connsiteY6" fmla="*/ 149469 h 1755525"/>
              <a:gd name="connsiteX7" fmla="*/ 39059 w 6237636"/>
              <a:gd name="connsiteY7" fmla="*/ 175846 h 1755525"/>
              <a:gd name="connsiteX8" fmla="*/ 12682 w 6237636"/>
              <a:gd name="connsiteY8" fmla="*/ 228600 h 1755525"/>
              <a:gd name="connsiteX9" fmla="*/ 12682 w 6237636"/>
              <a:gd name="connsiteY9" fmla="*/ 615462 h 1755525"/>
              <a:gd name="connsiteX10" fmla="*/ 47851 w 6237636"/>
              <a:gd name="connsiteY10" fmla="*/ 677008 h 1755525"/>
              <a:gd name="connsiteX11" fmla="*/ 91813 w 6237636"/>
              <a:gd name="connsiteY11" fmla="*/ 729762 h 1755525"/>
              <a:gd name="connsiteX12" fmla="*/ 135775 w 6237636"/>
              <a:gd name="connsiteY12" fmla="*/ 791308 h 1755525"/>
              <a:gd name="connsiteX13" fmla="*/ 162151 w 6237636"/>
              <a:gd name="connsiteY13" fmla="*/ 826477 h 1755525"/>
              <a:gd name="connsiteX14" fmla="*/ 206113 w 6237636"/>
              <a:gd name="connsiteY14" fmla="*/ 888023 h 1755525"/>
              <a:gd name="connsiteX15" fmla="*/ 258867 w 6237636"/>
              <a:gd name="connsiteY15" fmla="*/ 940777 h 1755525"/>
              <a:gd name="connsiteX16" fmla="*/ 285244 w 6237636"/>
              <a:gd name="connsiteY16" fmla="*/ 967154 h 1755525"/>
              <a:gd name="connsiteX17" fmla="*/ 329205 w 6237636"/>
              <a:gd name="connsiteY17" fmla="*/ 1011115 h 1755525"/>
              <a:gd name="connsiteX18" fmla="*/ 381959 w 6237636"/>
              <a:gd name="connsiteY18" fmla="*/ 1063869 h 1755525"/>
              <a:gd name="connsiteX19" fmla="*/ 399544 w 6237636"/>
              <a:gd name="connsiteY19" fmla="*/ 1090246 h 1755525"/>
              <a:gd name="connsiteX20" fmla="*/ 452298 w 6237636"/>
              <a:gd name="connsiteY20" fmla="*/ 1134208 h 1755525"/>
              <a:gd name="connsiteX21" fmla="*/ 513844 w 6237636"/>
              <a:gd name="connsiteY21" fmla="*/ 1178169 h 1755525"/>
              <a:gd name="connsiteX22" fmla="*/ 566598 w 6237636"/>
              <a:gd name="connsiteY22" fmla="*/ 1222131 h 1755525"/>
              <a:gd name="connsiteX23" fmla="*/ 619351 w 6237636"/>
              <a:gd name="connsiteY23" fmla="*/ 1257300 h 1755525"/>
              <a:gd name="connsiteX24" fmla="*/ 672105 w 6237636"/>
              <a:gd name="connsiteY24" fmla="*/ 1283677 h 1755525"/>
              <a:gd name="connsiteX25" fmla="*/ 733651 w 6237636"/>
              <a:gd name="connsiteY25" fmla="*/ 1310054 h 1755525"/>
              <a:gd name="connsiteX26" fmla="*/ 803990 w 6237636"/>
              <a:gd name="connsiteY26" fmla="*/ 1318846 h 1755525"/>
              <a:gd name="connsiteX27" fmla="*/ 865536 w 6237636"/>
              <a:gd name="connsiteY27" fmla="*/ 1336431 h 1755525"/>
              <a:gd name="connsiteX28" fmla="*/ 909498 w 6237636"/>
              <a:gd name="connsiteY28" fmla="*/ 1354015 h 1755525"/>
              <a:gd name="connsiteX29" fmla="*/ 971044 w 6237636"/>
              <a:gd name="connsiteY29" fmla="*/ 1371600 h 1755525"/>
              <a:gd name="connsiteX30" fmla="*/ 1015005 w 6237636"/>
              <a:gd name="connsiteY30" fmla="*/ 1389185 h 1755525"/>
              <a:gd name="connsiteX31" fmla="*/ 1050175 w 6237636"/>
              <a:gd name="connsiteY31" fmla="*/ 1397977 h 1755525"/>
              <a:gd name="connsiteX32" fmla="*/ 1129305 w 6237636"/>
              <a:gd name="connsiteY32" fmla="*/ 1424354 h 1755525"/>
              <a:gd name="connsiteX33" fmla="*/ 1173267 w 6237636"/>
              <a:gd name="connsiteY33" fmla="*/ 1433146 h 1755525"/>
              <a:gd name="connsiteX34" fmla="*/ 1226021 w 6237636"/>
              <a:gd name="connsiteY34" fmla="*/ 1450731 h 1755525"/>
              <a:gd name="connsiteX35" fmla="*/ 1261190 w 6237636"/>
              <a:gd name="connsiteY35" fmla="*/ 1459523 h 1755525"/>
              <a:gd name="connsiteX36" fmla="*/ 1305151 w 6237636"/>
              <a:gd name="connsiteY36" fmla="*/ 1468315 h 1755525"/>
              <a:gd name="connsiteX37" fmla="*/ 1357905 w 6237636"/>
              <a:gd name="connsiteY37" fmla="*/ 1485900 h 1755525"/>
              <a:gd name="connsiteX38" fmla="*/ 1516167 w 6237636"/>
              <a:gd name="connsiteY38" fmla="*/ 1503485 h 1755525"/>
              <a:gd name="connsiteX39" fmla="*/ 1560128 w 6237636"/>
              <a:gd name="connsiteY39" fmla="*/ 1512277 h 1755525"/>
              <a:gd name="connsiteX40" fmla="*/ 1586505 w 6237636"/>
              <a:gd name="connsiteY40" fmla="*/ 1521069 h 1755525"/>
              <a:gd name="connsiteX41" fmla="*/ 1683221 w 6237636"/>
              <a:gd name="connsiteY41" fmla="*/ 1529862 h 1755525"/>
              <a:gd name="connsiteX42" fmla="*/ 1867859 w 6237636"/>
              <a:gd name="connsiteY42" fmla="*/ 1547446 h 1755525"/>
              <a:gd name="connsiteX43" fmla="*/ 1964575 w 6237636"/>
              <a:gd name="connsiteY43" fmla="*/ 1565031 h 1755525"/>
              <a:gd name="connsiteX44" fmla="*/ 1999744 w 6237636"/>
              <a:gd name="connsiteY44" fmla="*/ 1573823 h 1755525"/>
              <a:gd name="connsiteX45" fmla="*/ 2149213 w 6237636"/>
              <a:gd name="connsiteY45" fmla="*/ 1600200 h 1755525"/>
              <a:gd name="connsiteX46" fmla="*/ 2342644 w 6237636"/>
              <a:gd name="connsiteY46" fmla="*/ 1644162 h 1755525"/>
              <a:gd name="connsiteX47" fmla="*/ 2887767 w 6237636"/>
              <a:gd name="connsiteY47" fmla="*/ 1661746 h 1755525"/>
              <a:gd name="connsiteX48" fmla="*/ 2984482 w 6237636"/>
              <a:gd name="connsiteY48" fmla="*/ 1670539 h 1755525"/>
              <a:gd name="connsiteX49" fmla="*/ 3116367 w 6237636"/>
              <a:gd name="connsiteY49" fmla="*/ 1696915 h 1755525"/>
              <a:gd name="connsiteX50" fmla="*/ 3336175 w 6237636"/>
              <a:gd name="connsiteY50" fmla="*/ 1705708 h 1755525"/>
              <a:gd name="connsiteX51" fmla="*/ 3415305 w 6237636"/>
              <a:gd name="connsiteY51" fmla="*/ 1714500 h 1755525"/>
              <a:gd name="connsiteX52" fmla="*/ 3503228 w 6237636"/>
              <a:gd name="connsiteY52" fmla="*/ 1732085 h 1755525"/>
              <a:gd name="connsiteX53" fmla="*/ 3758205 w 6237636"/>
              <a:gd name="connsiteY53" fmla="*/ 1740877 h 1755525"/>
              <a:gd name="connsiteX54" fmla="*/ 4206613 w 6237636"/>
              <a:gd name="connsiteY54" fmla="*/ 1740877 h 1755525"/>
              <a:gd name="connsiteX55" fmla="*/ 4232990 w 6237636"/>
              <a:gd name="connsiteY55" fmla="*/ 1732085 h 1755525"/>
              <a:gd name="connsiteX56" fmla="*/ 4276951 w 6237636"/>
              <a:gd name="connsiteY56" fmla="*/ 1723292 h 1755525"/>
              <a:gd name="connsiteX57" fmla="*/ 4312121 w 6237636"/>
              <a:gd name="connsiteY57" fmla="*/ 1714500 h 1755525"/>
              <a:gd name="connsiteX58" fmla="*/ 4382459 w 6237636"/>
              <a:gd name="connsiteY58" fmla="*/ 1705708 h 1755525"/>
              <a:gd name="connsiteX59" fmla="*/ 4408836 w 6237636"/>
              <a:gd name="connsiteY59" fmla="*/ 1696915 h 1755525"/>
              <a:gd name="connsiteX60" fmla="*/ 4479175 w 6237636"/>
              <a:gd name="connsiteY60" fmla="*/ 1679331 h 1755525"/>
              <a:gd name="connsiteX61" fmla="*/ 4567098 w 6237636"/>
              <a:gd name="connsiteY61" fmla="*/ 1661746 h 1755525"/>
              <a:gd name="connsiteX62" fmla="*/ 4795698 w 6237636"/>
              <a:gd name="connsiteY62" fmla="*/ 1652954 h 1755525"/>
              <a:gd name="connsiteX63" fmla="*/ 5085844 w 6237636"/>
              <a:gd name="connsiteY63" fmla="*/ 1644162 h 1755525"/>
              <a:gd name="connsiteX64" fmla="*/ 5121013 w 6237636"/>
              <a:gd name="connsiteY64" fmla="*/ 1635369 h 1755525"/>
              <a:gd name="connsiteX65" fmla="*/ 5173767 w 6237636"/>
              <a:gd name="connsiteY65" fmla="*/ 1626577 h 1755525"/>
              <a:gd name="connsiteX66" fmla="*/ 5200144 w 6237636"/>
              <a:gd name="connsiteY66" fmla="*/ 1617785 h 1755525"/>
              <a:gd name="connsiteX67" fmla="*/ 5305651 w 6237636"/>
              <a:gd name="connsiteY67" fmla="*/ 1608992 h 1755525"/>
              <a:gd name="connsiteX68" fmla="*/ 5349613 w 6237636"/>
              <a:gd name="connsiteY68" fmla="*/ 1600200 h 1755525"/>
              <a:gd name="connsiteX69" fmla="*/ 5375990 w 6237636"/>
              <a:gd name="connsiteY69" fmla="*/ 1591408 h 1755525"/>
              <a:gd name="connsiteX70" fmla="*/ 5490290 w 6237636"/>
              <a:gd name="connsiteY70" fmla="*/ 1565031 h 1755525"/>
              <a:gd name="connsiteX71" fmla="*/ 5569421 w 6237636"/>
              <a:gd name="connsiteY71" fmla="*/ 1529862 h 1755525"/>
              <a:gd name="connsiteX72" fmla="*/ 5630967 w 6237636"/>
              <a:gd name="connsiteY72" fmla="*/ 1512277 h 1755525"/>
              <a:gd name="connsiteX73" fmla="*/ 5718890 w 6237636"/>
              <a:gd name="connsiteY73" fmla="*/ 1477108 h 1755525"/>
              <a:gd name="connsiteX74" fmla="*/ 5754059 w 6237636"/>
              <a:gd name="connsiteY74" fmla="*/ 1468315 h 1755525"/>
              <a:gd name="connsiteX75" fmla="*/ 5850775 w 6237636"/>
              <a:gd name="connsiteY75" fmla="*/ 1433146 h 1755525"/>
              <a:gd name="connsiteX76" fmla="*/ 5912321 w 6237636"/>
              <a:gd name="connsiteY76" fmla="*/ 1415562 h 1755525"/>
              <a:gd name="connsiteX77" fmla="*/ 6000244 w 6237636"/>
              <a:gd name="connsiteY77" fmla="*/ 1380392 h 1755525"/>
              <a:gd name="connsiteX78" fmla="*/ 6070582 w 6237636"/>
              <a:gd name="connsiteY78" fmla="*/ 1354015 h 1755525"/>
              <a:gd name="connsiteX79" fmla="*/ 6149713 w 6237636"/>
              <a:gd name="connsiteY79" fmla="*/ 1310054 h 1755525"/>
              <a:gd name="connsiteX80" fmla="*/ 6202467 w 6237636"/>
              <a:gd name="connsiteY80" fmla="*/ 1283677 h 1755525"/>
              <a:gd name="connsiteX81" fmla="*/ 6237636 w 6237636"/>
              <a:gd name="connsiteY81" fmla="*/ 1266092 h 175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37636" h="1755525">
                <a:moveTo>
                  <a:pt x="496259" y="52754"/>
                </a:moveTo>
                <a:cubicBezTo>
                  <a:pt x="479768" y="44508"/>
                  <a:pt x="421316" y="13458"/>
                  <a:pt x="399544" y="8792"/>
                </a:cubicBezTo>
                <a:cubicBezTo>
                  <a:pt x="373594" y="3231"/>
                  <a:pt x="346790" y="2931"/>
                  <a:pt x="320413" y="0"/>
                </a:cubicBezTo>
                <a:cubicBezTo>
                  <a:pt x="276451" y="2931"/>
                  <a:pt x="231389" y="-1413"/>
                  <a:pt x="188528" y="8792"/>
                </a:cubicBezTo>
                <a:cubicBezTo>
                  <a:pt x="167969" y="13687"/>
                  <a:pt x="135775" y="43962"/>
                  <a:pt x="135775" y="43962"/>
                </a:cubicBezTo>
                <a:cubicBezTo>
                  <a:pt x="88881" y="114302"/>
                  <a:pt x="150430" y="29307"/>
                  <a:pt x="91813" y="87923"/>
                </a:cubicBezTo>
                <a:cubicBezTo>
                  <a:pt x="80908" y="98828"/>
                  <a:pt x="57835" y="134493"/>
                  <a:pt x="47851" y="149469"/>
                </a:cubicBezTo>
                <a:cubicBezTo>
                  <a:pt x="44920" y="158261"/>
                  <a:pt x="43204" y="167556"/>
                  <a:pt x="39059" y="175846"/>
                </a:cubicBezTo>
                <a:cubicBezTo>
                  <a:pt x="4968" y="244031"/>
                  <a:pt x="34786" y="162293"/>
                  <a:pt x="12682" y="228600"/>
                </a:cubicBezTo>
                <a:cubicBezTo>
                  <a:pt x="-6030" y="397019"/>
                  <a:pt x="-2326" y="330323"/>
                  <a:pt x="12682" y="615462"/>
                </a:cubicBezTo>
                <a:cubicBezTo>
                  <a:pt x="13979" y="640104"/>
                  <a:pt x="35093" y="659147"/>
                  <a:pt x="47851" y="677008"/>
                </a:cubicBezTo>
                <a:cubicBezTo>
                  <a:pt x="103365" y="754729"/>
                  <a:pt x="21449" y="647671"/>
                  <a:pt x="91813" y="729762"/>
                </a:cubicBezTo>
                <a:cubicBezTo>
                  <a:pt x="116438" y="758491"/>
                  <a:pt x="115897" y="763479"/>
                  <a:pt x="135775" y="791308"/>
                </a:cubicBezTo>
                <a:cubicBezTo>
                  <a:pt x="144292" y="803232"/>
                  <a:pt x="153634" y="814553"/>
                  <a:pt x="162151" y="826477"/>
                </a:cubicBezTo>
                <a:cubicBezTo>
                  <a:pt x="178614" y="849526"/>
                  <a:pt x="186223" y="865923"/>
                  <a:pt x="206113" y="888023"/>
                </a:cubicBezTo>
                <a:cubicBezTo>
                  <a:pt x="222749" y="906508"/>
                  <a:pt x="241282" y="923192"/>
                  <a:pt x="258867" y="940777"/>
                </a:cubicBezTo>
                <a:cubicBezTo>
                  <a:pt x="267659" y="949569"/>
                  <a:pt x="278347" y="956808"/>
                  <a:pt x="285244" y="967154"/>
                </a:cubicBezTo>
                <a:cubicBezTo>
                  <a:pt x="308689" y="1002323"/>
                  <a:pt x="294036" y="987670"/>
                  <a:pt x="329205" y="1011115"/>
                </a:cubicBezTo>
                <a:cubicBezTo>
                  <a:pt x="370648" y="1073278"/>
                  <a:pt x="316524" y="998434"/>
                  <a:pt x="381959" y="1063869"/>
                </a:cubicBezTo>
                <a:cubicBezTo>
                  <a:pt x="389431" y="1071341"/>
                  <a:pt x="392779" y="1082128"/>
                  <a:pt x="399544" y="1090246"/>
                </a:cubicBezTo>
                <a:cubicBezTo>
                  <a:pt x="434572" y="1132279"/>
                  <a:pt x="414574" y="1102771"/>
                  <a:pt x="452298" y="1134208"/>
                </a:cubicBezTo>
                <a:cubicBezTo>
                  <a:pt x="505763" y="1178763"/>
                  <a:pt x="448769" y="1145632"/>
                  <a:pt x="513844" y="1178169"/>
                </a:cubicBezTo>
                <a:cubicBezTo>
                  <a:pt x="590904" y="1255229"/>
                  <a:pt x="493152" y="1160926"/>
                  <a:pt x="566598" y="1222131"/>
                </a:cubicBezTo>
                <a:cubicBezTo>
                  <a:pt x="610504" y="1258720"/>
                  <a:pt x="572998" y="1241849"/>
                  <a:pt x="619351" y="1257300"/>
                </a:cubicBezTo>
                <a:cubicBezTo>
                  <a:pt x="670041" y="1291094"/>
                  <a:pt x="621142" y="1261836"/>
                  <a:pt x="672105" y="1283677"/>
                </a:cubicBezTo>
                <a:cubicBezTo>
                  <a:pt x="694440" y="1293249"/>
                  <a:pt x="709777" y="1305713"/>
                  <a:pt x="733651" y="1310054"/>
                </a:cubicBezTo>
                <a:cubicBezTo>
                  <a:pt x="756899" y="1314281"/>
                  <a:pt x="780544" y="1315915"/>
                  <a:pt x="803990" y="1318846"/>
                </a:cubicBezTo>
                <a:cubicBezTo>
                  <a:pt x="831700" y="1325774"/>
                  <a:pt x="840312" y="1326972"/>
                  <a:pt x="865536" y="1336431"/>
                </a:cubicBezTo>
                <a:cubicBezTo>
                  <a:pt x="880314" y="1341972"/>
                  <a:pt x="894525" y="1349024"/>
                  <a:pt x="909498" y="1354015"/>
                </a:cubicBezTo>
                <a:cubicBezTo>
                  <a:pt x="992595" y="1381714"/>
                  <a:pt x="903340" y="1346211"/>
                  <a:pt x="971044" y="1371600"/>
                </a:cubicBezTo>
                <a:cubicBezTo>
                  <a:pt x="985822" y="1377142"/>
                  <a:pt x="1000032" y="1384194"/>
                  <a:pt x="1015005" y="1389185"/>
                </a:cubicBezTo>
                <a:cubicBezTo>
                  <a:pt x="1026469" y="1393006"/>
                  <a:pt x="1038625" y="1394423"/>
                  <a:pt x="1050175" y="1397977"/>
                </a:cubicBezTo>
                <a:cubicBezTo>
                  <a:pt x="1076749" y="1406154"/>
                  <a:pt x="1102041" y="1418902"/>
                  <a:pt x="1129305" y="1424354"/>
                </a:cubicBezTo>
                <a:cubicBezTo>
                  <a:pt x="1143959" y="1427285"/>
                  <a:pt x="1158849" y="1429214"/>
                  <a:pt x="1173267" y="1433146"/>
                </a:cubicBezTo>
                <a:cubicBezTo>
                  <a:pt x="1191150" y="1438023"/>
                  <a:pt x="1208039" y="1446236"/>
                  <a:pt x="1226021" y="1450731"/>
                </a:cubicBezTo>
                <a:cubicBezTo>
                  <a:pt x="1237744" y="1453662"/>
                  <a:pt x="1249394" y="1456902"/>
                  <a:pt x="1261190" y="1459523"/>
                </a:cubicBezTo>
                <a:cubicBezTo>
                  <a:pt x="1275778" y="1462765"/>
                  <a:pt x="1290734" y="1464383"/>
                  <a:pt x="1305151" y="1468315"/>
                </a:cubicBezTo>
                <a:cubicBezTo>
                  <a:pt x="1323034" y="1473192"/>
                  <a:pt x="1339555" y="1483279"/>
                  <a:pt x="1357905" y="1485900"/>
                </a:cubicBezTo>
                <a:cubicBezTo>
                  <a:pt x="1451497" y="1499270"/>
                  <a:pt x="1398813" y="1492816"/>
                  <a:pt x="1516167" y="1503485"/>
                </a:cubicBezTo>
                <a:cubicBezTo>
                  <a:pt x="1530821" y="1506416"/>
                  <a:pt x="1545630" y="1508653"/>
                  <a:pt x="1560128" y="1512277"/>
                </a:cubicBezTo>
                <a:cubicBezTo>
                  <a:pt x="1569119" y="1514525"/>
                  <a:pt x="1577330" y="1519758"/>
                  <a:pt x="1586505" y="1521069"/>
                </a:cubicBezTo>
                <a:cubicBezTo>
                  <a:pt x="1618551" y="1525647"/>
                  <a:pt x="1650961" y="1527174"/>
                  <a:pt x="1683221" y="1529862"/>
                </a:cubicBezTo>
                <a:cubicBezTo>
                  <a:pt x="1783395" y="1538210"/>
                  <a:pt x="1782906" y="1535310"/>
                  <a:pt x="1867859" y="1547446"/>
                </a:cubicBezTo>
                <a:cubicBezTo>
                  <a:pt x="1894568" y="1551262"/>
                  <a:pt x="1937322" y="1558975"/>
                  <a:pt x="1964575" y="1565031"/>
                </a:cubicBezTo>
                <a:cubicBezTo>
                  <a:pt x="1976371" y="1567652"/>
                  <a:pt x="1987855" y="1571661"/>
                  <a:pt x="1999744" y="1573823"/>
                </a:cubicBezTo>
                <a:cubicBezTo>
                  <a:pt x="2137460" y="1598861"/>
                  <a:pt x="1973787" y="1561215"/>
                  <a:pt x="2149213" y="1600200"/>
                </a:cubicBezTo>
                <a:cubicBezTo>
                  <a:pt x="2202799" y="1612108"/>
                  <a:pt x="2295691" y="1640249"/>
                  <a:pt x="2342644" y="1644162"/>
                </a:cubicBezTo>
                <a:cubicBezTo>
                  <a:pt x="2594213" y="1665125"/>
                  <a:pt x="2412867" y="1652248"/>
                  <a:pt x="2887767" y="1661746"/>
                </a:cubicBezTo>
                <a:cubicBezTo>
                  <a:pt x="2920005" y="1664677"/>
                  <a:pt x="2952507" y="1665490"/>
                  <a:pt x="2984482" y="1670539"/>
                </a:cubicBezTo>
                <a:cubicBezTo>
                  <a:pt x="3078283" y="1685350"/>
                  <a:pt x="3028017" y="1691393"/>
                  <a:pt x="3116367" y="1696915"/>
                </a:cubicBezTo>
                <a:cubicBezTo>
                  <a:pt x="3189552" y="1701489"/>
                  <a:pt x="3262906" y="1702777"/>
                  <a:pt x="3336175" y="1705708"/>
                </a:cubicBezTo>
                <a:cubicBezTo>
                  <a:pt x="3362552" y="1708639"/>
                  <a:pt x="3389091" y="1710361"/>
                  <a:pt x="3415305" y="1714500"/>
                </a:cubicBezTo>
                <a:cubicBezTo>
                  <a:pt x="3444827" y="1719161"/>
                  <a:pt x="3473358" y="1731055"/>
                  <a:pt x="3503228" y="1732085"/>
                </a:cubicBezTo>
                <a:lnTo>
                  <a:pt x="3758205" y="1740877"/>
                </a:lnTo>
                <a:cubicBezTo>
                  <a:pt x="3944590" y="1764174"/>
                  <a:pt x="3853137" y="1756245"/>
                  <a:pt x="4206613" y="1740877"/>
                </a:cubicBezTo>
                <a:cubicBezTo>
                  <a:pt x="4215872" y="1740474"/>
                  <a:pt x="4223999" y="1734333"/>
                  <a:pt x="4232990" y="1732085"/>
                </a:cubicBezTo>
                <a:cubicBezTo>
                  <a:pt x="4247488" y="1728460"/>
                  <a:pt x="4262363" y="1726534"/>
                  <a:pt x="4276951" y="1723292"/>
                </a:cubicBezTo>
                <a:cubicBezTo>
                  <a:pt x="4288747" y="1720671"/>
                  <a:pt x="4300201" y="1716487"/>
                  <a:pt x="4312121" y="1714500"/>
                </a:cubicBezTo>
                <a:cubicBezTo>
                  <a:pt x="4335428" y="1710616"/>
                  <a:pt x="4359013" y="1708639"/>
                  <a:pt x="4382459" y="1705708"/>
                </a:cubicBezTo>
                <a:cubicBezTo>
                  <a:pt x="4391251" y="1702777"/>
                  <a:pt x="4399895" y="1699354"/>
                  <a:pt x="4408836" y="1696915"/>
                </a:cubicBezTo>
                <a:cubicBezTo>
                  <a:pt x="4432152" y="1690556"/>
                  <a:pt x="4456247" y="1686974"/>
                  <a:pt x="4479175" y="1679331"/>
                </a:cubicBezTo>
                <a:cubicBezTo>
                  <a:pt x="4515673" y="1667165"/>
                  <a:pt x="4517707" y="1664739"/>
                  <a:pt x="4567098" y="1661746"/>
                </a:cubicBezTo>
                <a:cubicBezTo>
                  <a:pt x="4643215" y="1657133"/>
                  <a:pt x="4719485" y="1655537"/>
                  <a:pt x="4795698" y="1652954"/>
                </a:cubicBezTo>
                <a:lnTo>
                  <a:pt x="5085844" y="1644162"/>
                </a:lnTo>
                <a:cubicBezTo>
                  <a:pt x="5097567" y="1641231"/>
                  <a:pt x="5109164" y="1637739"/>
                  <a:pt x="5121013" y="1635369"/>
                </a:cubicBezTo>
                <a:cubicBezTo>
                  <a:pt x="5138494" y="1631873"/>
                  <a:pt x="5156364" y="1630444"/>
                  <a:pt x="5173767" y="1626577"/>
                </a:cubicBezTo>
                <a:cubicBezTo>
                  <a:pt x="5182814" y="1624567"/>
                  <a:pt x="5190957" y="1619010"/>
                  <a:pt x="5200144" y="1617785"/>
                </a:cubicBezTo>
                <a:cubicBezTo>
                  <a:pt x="5235125" y="1613121"/>
                  <a:pt x="5270482" y="1611923"/>
                  <a:pt x="5305651" y="1608992"/>
                </a:cubicBezTo>
                <a:cubicBezTo>
                  <a:pt x="5320305" y="1606061"/>
                  <a:pt x="5335115" y="1603824"/>
                  <a:pt x="5349613" y="1600200"/>
                </a:cubicBezTo>
                <a:cubicBezTo>
                  <a:pt x="5358604" y="1597952"/>
                  <a:pt x="5366999" y="1593656"/>
                  <a:pt x="5375990" y="1591408"/>
                </a:cubicBezTo>
                <a:cubicBezTo>
                  <a:pt x="5431768" y="1577463"/>
                  <a:pt x="5424669" y="1586905"/>
                  <a:pt x="5490290" y="1565031"/>
                </a:cubicBezTo>
                <a:cubicBezTo>
                  <a:pt x="5626383" y="1519666"/>
                  <a:pt x="5485826" y="1571660"/>
                  <a:pt x="5569421" y="1529862"/>
                </a:cubicBezTo>
                <a:cubicBezTo>
                  <a:pt x="5582039" y="1523553"/>
                  <a:pt x="5619692" y="1515096"/>
                  <a:pt x="5630967" y="1512277"/>
                </a:cubicBezTo>
                <a:cubicBezTo>
                  <a:pt x="5667356" y="1494082"/>
                  <a:pt x="5675423" y="1487976"/>
                  <a:pt x="5718890" y="1477108"/>
                </a:cubicBezTo>
                <a:cubicBezTo>
                  <a:pt x="5730613" y="1474177"/>
                  <a:pt x="5742595" y="1472136"/>
                  <a:pt x="5754059" y="1468315"/>
                </a:cubicBezTo>
                <a:cubicBezTo>
                  <a:pt x="5806480" y="1450841"/>
                  <a:pt x="5793326" y="1447508"/>
                  <a:pt x="5850775" y="1433146"/>
                </a:cubicBezTo>
                <a:cubicBezTo>
                  <a:pt x="5876135" y="1426806"/>
                  <a:pt x="5888899" y="1424570"/>
                  <a:pt x="5912321" y="1415562"/>
                </a:cubicBezTo>
                <a:cubicBezTo>
                  <a:pt x="5941782" y="1404231"/>
                  <a:pt x="5972011" y="1394508"/>
                  <a:pt x="6000244" y="1380392"/>
                </a:cubicBezTo>
                <a:cubicBezTo>
                  <a:pt x="6046221" y="1357404"/>
                  <a:pt x="6022698" y="1365987"/>
                  <a:pt x="6070582" y="1354015"/>
                </a:cubicBezTo>
                <a:cubicBezTo>
                  <a:pt x="6131047" y="1313705"/>
                  <a:pt x="6103286" y="1325529"/>
                  <a:pt x="6149713" y="1310054"/>
                </a:cubicBezTo>
                <a:cubicBezTo>
                  <a:pt x="6225306" y="1259658"/>
                  <a:pt x="6129663" y="1320079"/>
                  <a:pt x="6202467" y="1283677"/>
                </a:cubicBezTo>
                <a:cubicBezTo>
                  <a:pt x="6240888" y="1264466"/>
                  <a:pt x="6215613" y="1266092"/>
                  <a:pt x="6237636" y="1266092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5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30818" y="886497"/>
            <a:ext cx="3786554" cy="1814267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Rognoni - La Torre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929303" y="3254650"/>
            <a:ext cx="4589584" cy="3295620"/>
          </a:xfrm>
        </p:spPr>
        <p:txBody>
          <a:bodyPr>
            <a:noAutofit/>
          </a:bodyPr>
          <a:lstStyle/>
          <a:p>
            <a:r>
              <a:rPr lang="it-IT" sz="3000" dirty="0" smtClean="0"/>
              <a:t>La legge creata da questi due magistrati, che contiene le misure di contrasto e di prevenzione nei confronti della mafia in Italia. Poi questa legge farà parte del codice penale con l’articolo 146 bis.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" y="2110154"/>
            <a:ext cx="2438400" cy="163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ttore 2 5"/>
          <p:cNvCxnSpPr>
            <a:stCxn id="4" idx="3"/>
          </p:cNvCxnSpPr>
          <p:nvPr/>
        </p:nvCxnSpPr>
        <p:spPr>
          <a:xfrm flipV="1">
            <a:off x="2611315" y="2321169"/>
            <a:ext cx="1327639" cy="608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" y="373952"/>
            <a:ext cx="2438400" cy="1463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Connettore 2 16"/>
          <p:cNvCxnSpPr>
            <a:stCxn id="14" idx="3"/>
          </p:cNvCxnSpPr>
          <p:nvPr/>
        </p:nvCxnSpPr>
        <p:spPr>
          <a:xfrm>
            <a:off x="2611315" y="1105757"/>
            <a:ext cx="1099039" cy="3801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2" idx="2"/>
            <a:endCxn id="3" idx="0"/>
          </p:cNvCxnSpPr>
          <p:nvPr/>
        </p:nvCxnSpPr>
        <p:spPr>
          <a:xfrm>
            <a:off x="5224095" y="2700764"/>
            <a:ext cx="0" cy="553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107" y="373952"/>
            <a:ext cx="3486357" cy="6186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Connettore 2 33"/>
          <p:cNvCxnSpPr/>
          <p:nvPr/>
        </p:nvCxnSpPr>
        <p:spPr>
          <a:xfrm flipV="1">
            <a:off x="7083669" y="4484077"/>
            <a:ext cx="1251438" cy="603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71145" y="1052025"/>
            <a:ext cx="4305301" cy="1058129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Prefetto Mori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978876" y="3182816"/>
            <a:ext cx="3689838" cy="3279531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u="sng" dirty="0" smtClean="0"/>
              <a:t>Cesare Mori</a:t>
            </a:r>
            <a:r>
              <a:rPr lang="it-IT" sz="3000" dirty="0" smtClean="0"/>
              <a:t> è stato un prefetto italiano durante il periodo del fascismo. È passato alla storia, perché, ha usato dei metodi nella lotta contro la mafia.</a:t>
            </a:r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0"/>
            <a:ext cx="6714392" cy="6858000"/>
          </a:xfrm>
          <a:prstGeom prst="rect">
            <a:avLst/>
          </a:prstGeom>
        </p:spPr>
      </p:pic>
      <p:cxnSp>
        <p:nvCxnSpPr>
          <p:cNvPr id="6" name="Connettore 2 5"/>
          <p:cNvCxnSpPr>
            <a:stCxn id="2" idx="2"/>
            <a:endCxn id="3" idx="0"/>
          </p:cNvCxnSpPr>
          <p:nvPr/>
        </p:nvCxnSpPr>
        <p:spPr>
          <a:xfrm flipH="1">
            <a:off x="2823795" y="2110154"/>
            <a:ext cx="1" cy="1072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4 7"/>
          <p:cNvCxnSpPr>
            <a:stCxn id="3" idx="2"/>
          </p:cNvCxnSpPr>
          <p:nvPr/>
        </p:nvCxnSpPr>
        <p:spPr>
          <a:xfrm rot="16200000" flipH="1">
            <a:off x="4080363" y="5205778"/>
            <a:ext cx="140676" cy="265381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841009"/>
            <a:ext cx="2203938" cy="926245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23496" y="3341077"/>
            <a:ext cx="4404946" cy="2215661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Il termine «mafia» nasce da una commedia di </a:t>
            </a:r>
            <a:r>
              <a:rPr lang="it-IT" sz="3000" u="sng" dirty="0" smtClean="0"/>
              <a:t>Gaspare Mosca</a:t>
            </a:r>
            <a:r>
              <a:rPr lang="it-IT" sz="3000" dirty="0" smtClean="0"/>
              <a:t> nel 1863 e si intitola «I mafiusi de la Vicaria».</a:t>
            </a:r>
            <a:endParaRPr lang="it-IT" sz="3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8" y="0"/>
            <a:ext cx="6634441" cy="6858000"/>
          </a:xfrm>
          <a:prstGeom prst="rect">
            <a:avLst/>
          </a:prstGeom>
        </p:spPr>
      </p:pic>
      <p:cxnSp>
        <p:nvCxnSpPr>
          <p:cNvPr id="7" name="Connettore 2 6"/>
          <p:cNvCxnSpPr>
            <a:stCxn id="2" idx="2"/>
            <a:endCxn id="3" idx="0"/>
          </p:cNvCxnSpPr>
          <p:nvPr/>
        </p:nvCxnSpPr>
        <p:spPr>
          <a:xfrm>
            <a:off x="2625969" y="1767254"/>
            <a:ext cx="0" cy="15738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4 9"/>
          <p:cNvCxnSpPr>
            <a:stCxn id="3" idx="2"/>
          </p:cNvCxnSpPr>
          <p:nvPr/>
        </p:nvCxnSpPr>
        <p:spPr>
          <a:xfrm rot="16200000" flipH="1">
            <a:off x="3942294" y="4240412"/>
            <a:ext cx="298938" cy="29315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841009"/>
            <a:ext cx="2203938" cy="926245"/>
          </a:xfrm>
        </p:spPr>
        <p:txBody>
          <a:bodyPr/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23495" y="2611314"/>
            <a:ext cx="4404946" cy="3754317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Il termine «mafia» nasce da un acronimo:</a:t>
            </a:r>
          </a:p>
          <a:p>
            <a:pPr marL="457200" indent="-457200">
              <a:buFontTx/>
              <a:buChar char="-"/>
            </a:pPr>
            <a:r>
              <a:rPr lang="it-IT" sz="3000" dirty="0" smtClean="0"/>
              <a:t>M = </a:t>
            </a:r>
            <a:r>
              <a:rPr lang="it-IT" sz="3000" u="sng" dirty="0" smtClean="0"/>
              <a:t>Mazzini</a:t>
            </a:r>
          </a:p>
          <a:p>
            <a:pPr marL="457200" indent="-457200">
              <a:buFontTx/>
              <a:buChar char="-"/>
            </a:pPr>
            <a:r>
              <a:rPr lang="it-IT" sz="3000" dirty="0" smtClean="0"/>
              <a:t>A = </a:t>
            </a:r>
            <a:r>
              <a:rPr lang="it-IT" sz="3000" u="sng" dirty="0" smtClean="0"/>
              <a:t>Autorizza</a:t>
            </a:r>
          </a:p>
          <a:p>
            <a:pPr marL="457200" indent="-457200">
              <a:buFontTx/>
              <a:buChar char="-"/>
            </a:pPr>
            <a:r>
              <a:rPr lang="it-IT" sz="3000" dirty="0"/>
              <a:t> </a:t>
            </a:r>
            <a:r>
              <a:rPr lang="it-IT" sz="3000" dirty="0" smtClean="0"/>
              <a:t>F = </a:t>
            </a:r>
            <a:r>
              <a:rPr lang="it-IT" sz="3000" u="sng" dirty="0" smtClean="0"/>
              <a:t>Furti</a:t>
            </a:r>
          </a:p>
          <a:p>
            <a:pPr marL="457200" indent="-457200">
              <a:buFontTx/>
              <a:buChar char="-"/>
            </a:pPr>
            <a:r>
              <a:rPr lang="it-IT" sz="3000" dirty="0" smtClean="0"/>
              <a:t>I = </a:t>
            </a:r>
            <a:r>
              <a:rPr lang="it-IT" sz="3000" u="sng" dirty="0" smtClean="0"/>
              <a:t>Incendi</a:t>
            </a:r>
          </a:p>
          <a:p>
            <a:pPr marL="457200" indent="-457200">
              <a:buFontTx/>
              <a:buChar char="-"/>
            </a:pPr>
            <a:r>
              <a:rPr lang="it-IT" sz="3000" dirty="0" smtClean="0"/>
              <a:t>A = </a:t>
            </a:r>
            <a:r>
              <a:rPr lang="it-IT" sz="3000" u="sng" dirty="0" smtClean="0"/>
              <a:t>Avvelenamenti</a:t>
            </a:r>
            <a:endParaRPr lang="it-IT" sz="3000" u="sng" dirty="0"/>
          </a:p>
        </p:txBody>
      </p:sp>
      <p:cxnSp>
        <p:nvCxnSpPr>
          <p:cNvPr id="7" name="Connettore 2 6"/>
          <p:cNvCxnSpPr>
            <a:stCxn id="2" idx="2"/>
            <a:endCxn id="3" idx="0"/>
          </p:cNvCxnSpPr>
          <p:nvPr/>
        </p:nvCxnSpPr>
        <p:spPr>
          <a:xfrm flipH="1">
            <a:off x="2625968" y="1767254"/>
            <a:ext cx="1" cy="844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24343"/>
              </p:ext>
            </p:extLst>
          </p:nvPr>
        </p:nvGraphicFramePr>
        <p:xfrm>
          <a:off x="5460022" y="0"/>
          <a:ext cx="6731977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977">
                  <a:extLst>
                    <a:ext uri="{9D8B030D-6E8A-4147-A177-3AD203B41FA5}">
                      <a16:colId xmlns:a16="http://schemas.microsoft.com/office/drawing/2014/main" val="2221473507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605923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96047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03866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13804"/>
                  </a:ext>
                </a:extLst>
              </a:tr>
            </a:tbl>
          </a:graphicData>
        </a:graphic>
      </p:graphicFrame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22" y="0"/>
            <a:ext cx="6731978" cy="170570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21" y="1705708"/>
            <a:ext cx="6731978" cy="173208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20" y="3437792"/>
            <a:ext cx="6731980" cy="1705708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020" y="5143500"/>
            <a:ext cx="6731980" cy="1714500"/>
          </a:xfrm>
          <a:prstGeom prst="rect">
            <a:avLst/>
          </a:prstGeom>
        </p:spPr>
      </p:pic>
      <p:sp>
        <p:nvSpPr>
          <p:cNvPr id="15" name="Figura a mano libera 14"/>
          <p:cNvSpPr/>
          <p:nvPr/>
        </p:nvSpPr>
        <p:spPr>
          <a:xfrm>
            <a:off x="3842238" y="948792"/>
            <a:ext cx="1591408" cy="2849485"/>
          </a:xfrm>
          <a:custGeom>
            <a:avLst/>
            <a:gdLst>
              <a:gd name="connsiteX0" fmla="*/ 0 w 1591408"/>
              <a:gd name="connsiteY0" fmla="*/ 2849485 h 2849485"/>
              <a:gd name="connsiteX1" fmla="*/ 70339 w 1591408"/>
              <a:gd name="connsiteY1" fmla="*/ 2823108 h 2849485"/>
              <a:gd name="connsiteX2" fmla="*/ 140677 w 1591408"/>
              <a:gd name="connsiteY2" fmla="*/ 2805523 h 2849485"/>
              <a:gd name="connsiteX3" fmla="*/ 175847 w 1591408"/>
              <a:gd name="connsiteY3" fmla="*/ 2787939 h 2849485"/>
              <a:gd name="connsiteX4" fmla="*/ 211016 w 1591408"/>
              <a:gd name="connsiteY4" fmla="*/ 2779146 h 2849485"/>
              <a:gd name="connsiteX5" fmla="*/ 246185 w 1591408"/>
              <a:gd name="connsiteY5" fmla="*/ 2761562 h 2849485"/>
              <a:gd name="connsiteX6" fmla="*/ 316524 w 1591408"/>
              <a:gd name="connsiteY6" fmla="*/ 2743977 h 2849485"/>
              <a:gd name="connsiteX7" fmla="*/ 351693 w 1591408"/>
              <a:gd name="connsiteY7" fmla="*/ 2717600 h 2849485"/>
              <a:gd name="connsiteX8" fmla="*/ 404447 w 1591408"/>
              <a:gd name="connsiteY8" fmla="*/ 2682431 h 2849485"/>
              <a:gd name="connsiteX9" fmla="*/ 439616 w 1591408"/>
              <a:gd name="connsiteY9" fmla="*/ 2656054 h 2849485"/>
              <a:gd name="connsiteX10" fmla="*/ 483577 w 1591408"/>
              <a:gd name="connsiteY10" fmla="*/ 2594508 h 2849485"/>
              <a:gd name="connsiteX11" fmla="*/ 518747 w 1591408"/>
              <a:gd name="connsiteY11" fmla="*/ 2559339 h 2849485"/>
              <a:gd name="connsiteX12" fmla="*/ 571500 w 1591408"/>
              <a:gd name="connsiteY12" fmla="*/ 2489000 h 2849485"/>
              <a:gd name="connsiteX13" fmla="*/ 589085 w 1591408"/>
              <a:gd name="connsiteY13" fmla="*/ 2453831 h 2849485"/>
              <a:gd name="connsiteX14" fmla="*/ 624254 w 1591408"/>
              <a:gd name="connsiteY14" fmla="*/ 2436246 h 2849485"/>
              <a:gd name="connsiteX15" fmla="*/ 650631 w 1591408"/>
              <a:gd name="connsiteY15" fmla="*/ 2401077 h 2849485"/>
              <a:gd name="connsiteX16" fmla="*/ 703385 w 1591408"/>
              <a:gd name="connsiteY16" fmla="*/ 2365908 h 2849485"/>
              <a:gd name="connsiteX17" fmla="*/ 756139 w 1591408"/>
              <a:gd name="connsiteY17" fmla="*/ 2313154 h 2849485"/>
              <a:gd name="connsiteX18" fmla="*/ 773724 w 1591408"/>
              <a:gd name="connsiteY18" fmla="*/ 2286777 h 2849485"/>
              <a:gd name="connsiteX19" fmla="*/ 800100 w 1591408"/>
              <a:gd name="connsiteY19" fmla="*/ 2260400 h 2849485"/>
              <a:gd name="connsiteX20" fmla="*/ 826477 w 1591408"/>
              <a:gd name="connsiteY20" fmla="*/ 2225231 h 2849485"/>
              <a:gd name="connsiteX21" fmla="*/ 879231 w 1591408"/>
              <a:gd name="connsiteY21" fmla="*/ 2172477 h 2849485"/>
              <a:gd name="connsiteX22" fmla="*/ 923193 w 1591408"/>
              <a:gd name="connsiteY22" fmla="*/ 2110931 h 2849485"/>
              <a:gd name="connsiteX23" fmla="*/ 958362 w 1591408"/>
              <a:gd name="connsiteY23" fmla="*/ 2058177 h 2849485"/>
              <a:gd name="connsiteX24" fmla="*/ 967154 w 1591408"/>
              <a:gd name="connsiteY24" fmla="*/ 2031800 h 2849485"/>
              <a:gd name="connsiteX25" fmla="*/ 984739 w 1591408"/>
              <a:gd name="connsiteY25" fmla="*/ 1996631 h 2849485"/>
              <a:gd name="connsiteX26" fmla="*/ 1011116 w 1591408"/>
              <a:gd name="connsiteY26" fmla="*/ 1811993 h 2849485"/>
              <a:gd name="connsiteX27" fmla="*/ 993531 w 1591408"/>
              <a:gd name="connsiteY27" fmla="*/ 1636146 h 2849485"/>
              <a:gd name="connsiteX28" fmla="*/ 984739 w 1591408"/>
              <a:gd name="connsiteY28" fmla="*/ 1609770 h 2849485"/>
              <a:gd name="connsiteX29" fmla="*/ 975947 w 1591408"/>
              <a:gd name="connsiteY29" fmla="*/ 1548223 h 2849485"/>
              <a:gd name="connsiteX30" fmla="*/ 967154 w 1591408"/>
              <a:gd name="connsiteY30" fmla="*/ 1513054 h 2849485"/>
              <a:gd name="connsiteX31" fmla="*/ 949570 w 1591408"/>
              <a:gd name="connsiteY31" fmla="*/ 1407546 h 2849485"/>
              <a:gd name="connsiteX32" fmla="*/ 931985 w 1591408"/>
              <a:gd name="connsiteY32" fmla="*/ 1381170 h 2849485"/>
              <a:gd name="connsiteX33" fmla="*/ 914400 w 1591408"/>
              <a:gd name="connsiteY33" fmla="*/ 1302039 h 2849485"/>
              <a:gd name="connsiteX34" fmla="*/ 905608 w 1591408"/>
              <a:gd name="connsiteY34" fmla="*/ 1275662 h 2849485"/>
              <a:gd name="connsiteX35" fmla="*/ 888024 w 1591408"/>
              <a:gd name="connsiteY35" fmla="*/ 1205323 h 2849485"/>
              <a:gd name="connsiteX36" fmla="*/ 879231 w 1591408"/>
              <a:gd name="connsiteY36" fmla="*/ 1178946 h 2849485"/>
              <a:gd name="connsiteX37" fmla="*/ 861647 w 1591408"/>
              <a:gd name="connsiteY37" fmla="*/ 1143777 h 2849485"/>
              <a:gd name="connsiteX38" fmla="*/ 852854 w 1591408"/>
              <a:gd name="connsiteY38" fmla="*/ 1108608 h 2849485"/>
              <a:gd name="connsiteX39" fmla="*/ 835270 w 1591408"/>
              <a:gd name="connsiteY39" fmla="*/ 1003100 h 2849485"/>
              <a:gd name="connsiteX40" fmla="*/ 826477 w 1591408"/>
              <a:gd name="connsiteY40" fmla="*/ 976723 h 2849485"/>
              <a:gd name="connsiteX41" fmla="*/ 817685 w 1591408"/>
              <a:gd name="connsiteY41" fmla="*/ 923970 h 2849485"/>
              <a:gd name="connsiteX42" fmla="*/ 808893 w 1591408"/>
              <a:gd name="connsiteY42" fmla="*/ 897593 h 2849485"/>
              <a:gd name="connsiteX43" fmla="*/ 800100 w 1591408"/>
              <a:gd name="connsiteY43" fmla="*/ 862423 h 2849485"/>
              <a:gd name="connsiteX44" fmla="*/ 808893 w 1591408"/>
              <a:gd name="connsiteY44" fmla="*/ 545900 h 2849485"/>
              <a:gd name="connsiteX45" fmla="*/ 826477 w 1591408"/>
              <a:gd name="connsiteY45" fmla="*/ 510731 h 2849485"/>
              <a:gd name="connsiteX46" fmla="*/ 861647 w 1591408"/>
              <a:gd name="connsiteY46" fmla="*/ 457977 h 2849485"/>
              <a:gd name="connsiteX47" fmla="*/ 914400 w 1591408"/>
              <a:gd name="connsiteY47" fmla="*/ 378846 h 2849485"/>
              <a:gd name="connsiteX48" fmla="*/ 931985 w 1591408"/>
              <a:gd name="connsiteY48" fmla="*/ 352470 h 2849485"/>
              <a:gd name="connsiteX49" fmla="*/ 958362 w 1591408"/>
              <a:gd name="connsiteY49" fmla="*/ 334885 h 2849485"/>
              <a:gd name="connsiteX50" fmla="*/ 1002324 w 1591408"/>
              <a:gd name="connsiteY50" fmla="*/ 282131 h 2849485"/>
              <a:gd name="connsiteX51" fmla="*/ 1019908 w 1591408"/>
              <a:gd name="connsiteY51" fmla="*/ 255754 h 2849485"/>
              <a:gd name="connsiteX52" fmla="*/ 1046285 w 1591408"/>
              <a:gd name="connsiteY52" fmla="*/ 246962 h 2849485"/>
              <a:gd name="connsiteX53" fmla="*/ 1090247 w 1591408"/>
              <a:gd name="connsiteY53" fmla="*/ 203000 h 2849485"/>
              <a:gd name="connsiteX54" fmla="*/ 1107831 w 1591408"/>
              <a:gd name="connsiteY54" fmla="*/ 176623 h 2849485"/>
              <a:gd name="connsiteX55" fmla="*/ 1160585 w 1591408"/>
              <a:gd name="connsiteY55" fmla="*/ 132662 h 2849485"/>
              <a:gd name="connsiteX56" fmla="*/ 1186962 w 1591408"/>
              <a:gd name="connsiteY56" fmla="*/ 123870 h 2849485"/>
              <a:gd name="connsiteX57" fmla="*/ 1213339 w 1591408"/>
              <a:gd name="connsiteY57" fmla="*/ 106285 h 2849485"/>
              <a:gd name="connsiteX58" fmla="*/ 1266093 w 1591408"/>
              <a:gd name="connsiteY58" fmla="*/ 88700 h 2849485"/>
              <a:gd name="connsiteX59" fmla="*/ 1345224 w 1591408"/>
              <a:gd name="connsiteY59" fmla="*/ 71116 h 2849485"/>
              <a:gd name="connsiteX60" fmla="*/ 1380393 w 1591408"/>
              <a:gd name="connsiteY60" fmla="*/ 44739 h 2849485"/>
              <a:gd name="connsiteX61" fmla="*/ 1433147 w 1591408"/>
              <a:gd name="connsiteY61" fmla="*/ 27154 h 2849485"/>
              <a:gd name="connsiteX62" fmla="*/ 1503485 w 1591408"/>
              <a:gd name="connsiteY62" fmla="*/ 9570 h 2849485"/>
              <a:gd name="connsiteX63" fmla="*/ 1538654 w 1591408"/>
              <a:gd name="connsiteY63" fmla="*/ 777 h 2849485"/>
              <a:gd name="connsiteX64" fmla="*/ 1591408 w 1591408"/>
              <a:gd name="connsiteY64" fmla="*/ 777 h 284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591408" h="2849485">
                <a:moveTo>
                  <a:pt x="0" y="2849485"/>
                </a:moveTo>
                <a:cubicBezTo>
                  <a:pt x="13452" y="2844104"/>
                  <a:pt x="51958" y="2827703"/>
                  <a:pt x="70339" y="2823108"/>
                </a:cubicBezTo>
                <a:cubicBezTo>
                  <a:pt x="103378" y="2814849"/>
                  <a:pt x="112533" y="2817584"/>
                  <a:pt x="140677" y="2805523"/>
                </a:cubicBezTo>
                <a:cubicBezTo>
                  <a:pt x="152724" y="2800360"/>
                  <a:pt x="163575" y="2792541"/>
                  <a:pt x="175847" y="2787939"/>
                </a:cubicBezTo>
                <a:cubicBezTo>
                  <a:pt x="187161" y="2783696"/>
                  <a:pt x="199702" y="2783389"/>
                  <a:pt x="211016" y="2779146"/>
                </a:cubicBezTo>
                <a:cubicBezTo>
                  <a:pt x="223288" y="2774544"/>
                  <a:pt x="233751" y="2765707"/>
                  <a:pt x="246185" y="2761562"/>
                </a:cubicBezTo>
                <a:cubicBezTo>
                  <a:pt x="269113" y="2753919"/>
                  <a:pt x="316524" y="2743977"/>
                  <a:pt x="316524" y="2743977"/>
                </a:cubicBezTo>
                <a:cubicBezTo>
                  <a:pt x="328247" y="2735185"/>
                  <a:pt x="339688" y="2726003"/>
                  <a:pt x="351693" y="2717600"/>
                </a:cubicBezTo>
                <a:cubicBezTo>
                  <a:pt x="369007" y="2705480"/>
                  <a:pt x="387540" y="2695112"/>
                  <a:pt x="404447" y="2682431"/>
                </a:cubicBezTo>
                <a:cubicBezTo>
                  <a:pt x="416170" y="2673639"/>
                  <a:pt x="429254" y="2666416"/>
                  <a:pt x="439616" y="2656054"/>
                </a:cubicBezTo>
                <a:cubicBezTo>
                  <a:pt x="478228" y="2617442"/>
                  <a:pt x="453614" y="2629465"/>
                  <a:pt x="483577" y="2594508"/>
                </a:cubicBezTo>
                <a:cubicBezTo>
                  <a:pt x="494367" y="2581920"/>
                  <a:pt x="508133" y="2572075"/>
                  <a:pt x="518747" y="2559339"/>
                </a:cubicBezTo>
                <a:cubicBezTo>
                  <a:pt x="537509" y="2536824"/>
                  <a:pt x="558393" y="2515213"/>
                  <a:pt x="571500" y="2489000"/>
                </a:cubicBezTo>
                <a:cubicBezTo>
                  <a:pt x="577362" y="2477277"/>
                  <a:pt x="579817" y="2463099"/>
                  <a:pt x="589085" y="2453831"/>
                </a:cubicBezTo>
                <a:cubicBezTo>
                  <a:pt x="598353" y="2444563"/>
                  <a:pt x="612531" y="2442108"/>
                  <a:pt x="624254" y="2436246"/>
                </a:cubicBezTo>
                <a:cubicBezTo>
                  <a:pt x="633046" y="2424523"/>
                  <a:pt x="639679" y="2410812"/>
                  <a:pt x="650631" y="2401077"/>
                </a:cubicBezTo>
                <a:cubicBezTo>
                  <a:pt x="666427" y="2387036"/>
                  <a:pt x="703385" y="2365908"/>
                  <a:pt x="703385" y="2365908"/>
                </a:cubicBezTo>
                <a:cubicBezTo>
                  <a:pt x="740230" y="2292221"/>
                  <a:pt x="695849" y="2363396"/>
                  <a:pt x="756139" y="2313154"/>
                </a:cubicBezTo>
                <a:cubicBezTo>
                  <a:pt x="764257" y="2306389"/>
                  <a:pt x="766959" y="2294895"/>
                  <a:pt x="773724" y="2286777"/>
                </a:cubicBezTo>
                <a:cubicBezTo>
                  <a:pt x="781684" y="2277225"/>
                  <a:pt x="792008" y="2269841"/>
                  <a:pt x="800100" y="2260400"/>
                </a:cubicBezTo>
                <a:cubicBezTo>
                  <a:pt x="809636" y="2249274"/>
                  <a:pt x="816674" y="2236123"/>
                  <a:pt x="826477" y="2225231"/>
                </a:cubicBezTo>
                <a:cubicBezTo>
                  <a:pt x="843113" y="2206746"/>
                  <a:pt x="865436" y="2193169"/>
                  <a:pt x="879231" y="2172477"/>
                </a:cubicBezTo>
                <a:cubicBezTo>
                  <a:pt x="936420" y="2086694"/>
                  <a:pt x="846827" y="2220026"/>
                  <a:pt x="923193" y="2110931"/>
                </a:cubicBezTo>
                <a:cubicBezTo>
                  <a:pt x="935313" y="2093617"/>
                  <a:pt x="958362" y="2058177"/>
                  <a:pt x="958362" y="2058177"/>
                </a:cubicBezTo>
                <a:cubicBezTo>
                  <a:pt x="961293" y="2049385"/>
                  <a:pt x="963503" y="2040319"/>
                  <a:pt x="967154" y="2031800"/>
                </a:cubicBezTo>
                <a:cubicBezTo>
                  <a:pt x="972317" y="2019753"/>
                  <a:pt x="981560" y="2009346"/>
                  <a:pt x="984739" y="1996631"/>
                </a:cubicBezTo>
                <a:cubicBezTo>
                  <a:pt x="997909" y="1943954"/>
                  <a:pt x="1004921" y="1867750"/>
                  <a:pt x="1011116" y="1811993"/>
                </a:cubicBezTo>
                <a:cubicBezTo>
                  <a:pt x="1006720" y="1750446"/>
                  <a:pt x="1006632" y="1695097"/>
                  <a:pt x="993531" y="1636146"/>
                </a:cubicBezTo>
                <a:cubicBezTo>
                  <a:pt x="991521" y="1627099"/>
                  <a:pt x="987670" y="1618562"/>
                  <a:pt x="984739" y="1609770"/>
                </a:cubicBezTo>
                <a:cubicBezTo>
                  <a:pt x="981808" y="1589254"/>
                  <a:pt x="979654" y="1568613"/>
                  <a:pt x="975947" y="1548223"/>
                </a:cubicBezTo>
                <a:cubicBezTo>
                  <a:pt x="973785" y="1536334"/>
                  <a:pt x="969141" y="1524973"/>
                  <a:pt x="967154" y="1513054"/>
                </a:cubicBezTo>
                <a:cubicBezTo>
                  <a:pt x="964158" y="1495081"/>
                  <a:pt x="960361" y="1432726"/>
                  <a:pt x="949570" y="1407546"/>
                </a:cubicBezTo>
                <a:cubicBezTo>
                  <a:pt x="945407" y="1397834"/>
                  <a:pt x="937847" y="1389962"/>
                  <a:pt x="931985" y="1381170"/>
                </a:cubicBezTo>
                <a:cubicBezTo>
                  <a:pt x="912193" y="1321792"/>
                  <a:pt x="935032" y="1394883"/>
                  <a:pt x="914400" y="1302039"/>
                </a:cubicBezTo>
                <a:cubicBezTo>
                  <a:pt x="912389" y="1292992"/>
                  <a:pt x="908046" y="1284603"/>
                  <a:pt x="905608" y="1275662"/>
                </a:cubicBezTo>
                <a:cubicBezTo>
                  <a:pt x="899249" y="1252346"/>
                  <a:pt x="895667" y="1228250"/>
                  <a:pt x="888024" y="1205323"/>
                </a:cubicBezTo>
                <a:cubicBezTo>
                  <a:pt x="885093" y="1196531"/>
                  <a:pt x="882882" y="1187465"/>
                  <a:pt x="879231" y="1178946"/>
                </a:cubicBezTo>
                <a:cubicBezTo>
                  <a:pt x="874068" y="1166899"/>
                  <a:pt x="866249" y="1156049"/>
                  <a:pt x="861647" y="1143777"/>
                </a:cubicBezTo>
                <a:cubicBezTo>
                  <a:pt x="857404" y="1132463"/>
                  <a:pt x="855016" y="1120497"/>
                  <a:pt x="852854" y="1108608"/>
                </a:cubicBezTo>
                <a:cubicBezTo>
                  <a:pt x="842929" y="1054024"/>
                  <a:pt x="847419" y="1051695"/>
                  <a:pt x="835270" y="1003100"/>
                </a:cubicBezTo>
                <a:cubicBezTo>
                  <a:pt x="833022" y="994109"/>
                  <a:pt x="829408" y="985515"/>
                  <a:pt x="826477" y="976723"/>
                </a:cubicBezTo>
                <a:cubicBezTo>
                  <a:pt x="823546" y="959139"/>
                  <a:pt x="821552" y="941372"/>
                  <a:pt x="817685" y="923970"/>
                </a:cubicBezTo>
                <a:cubicBezTo>
                  <a:pt x="815675" y="914923"/>
                  <a:pt x="811439" y="906504"/>
                  <a:pt x="808893" y="897593"/>
                </a:cubicBezTo>
                <a:cubicBezTo>
                  <a:pt x="805573" y="885974"/>
                  <a:pt x="803031" y="874146"/>
                  <a:pt x="800100" y="862423"/>
                </a:cubicBezTo>
                <a:cubicBezTo>
                  <a:pt x="803031" y="756915"/>
                  <a:pt x="800999" y="651153"/>
                  <a:pt x="808893" y="545900"/>
                </a:cubicBezTo>
                <a:cubicBezTo>
                  <a:pt x="809873" y="532830"/>
                  <a:pt x="821314" y="522778"/>
                  <a:pt x="826477" y="510731"/>
                </a:cubicBezTo>
                <a:cubicBezTo>
                  <a:pt x="853992" y="446529"/>
                  <a:pt x="808874" y="525828"/>
                  <a:pt x="861647" y="457977"/>
                </a:cubicBezTo>
                <a:cubicBezTo>
                  <a:pt x="861661" y="457959"/>
                  <a:pt x="905601" y="392044"/>
                  <a:pt x="914400" y="378846"/>
                </a:cubicBezTo>
                <a:cubicBezTo>
                  <a:pt x="920261" y="370054"/>
                  <a:pt x="923193" y="358332"/>
                  <a:pt x="931985" y="352470"/>
                </a:cubicBezTo>
                <a:lnTo>
                  <a:pt x="958362" y="334885"/>
                </a:lnTo>
                <a:cubicBezTo>
                  <a:pt x="1002027" y="269389"/>
                  <a:pt x="945903" y="349837"/>
                  <a:pt x="1002324" y="282131"/>
                </a:cubicBezTo>
                <a:cubicBezTo>
                  <a:pt x="1009089" y="274013"/>
                  <a:pt x="1011657" y="262355"/>
                  <a:pt x="1019908" y="255754"/>
                </a:cubicBezTo>
                <a:cubicBezTo>
                  <a:pt x="1027145" y="249964"/>
                  <a:pt x="1037493" y="249893"/>
                  <a:pt x="1046285" y="246962"/>
                </a:cubicBezTo>
                <a:cubicBezTo>
                  <a:pt x="1093181" y="176619"/>
                  <a:pt x="1031628" y="261620"/>
                  <a:pt x="1090247" y="203000"/>
                </a:cubicBezTo>
                <a:cubicBezTo>
                  <a:pt x="1097719" y="195528"/>
                  <a:pt x="1101066" y="184741"/>
                  <a:pt x="1107831" y="176623"/>
                </a:cubicBezTo>
                <a:cubicBezTo>
                  <a:pt x="1121721" y="159955"/>
                  <a:pt x="1140824" y="142542"/>
                  <a:pt x="1160585" y="132662"/>
                </a:cubicBezTo>
                <a:cubicBezTo>
                  <a:pt x="1168875" y="128517"/>
                  <a:pt x="1178170" y="126801"/>
                  <a:pt x="1186962" y="123870"/>
                </a:cubicBezTo>
                <a:cubicBezTo>
                  <a:pt x="1195754" y="118008"/>
                  <a:pt x="1203683" y="110577"/>
                  <a:pt x="1213339" y="106285"/>
                </a:cubicBezTo>
                <a:cubicBezTo>
                  <a:pt x="1230277" y="98757"/>
                  <a:pt x="1248111" y="93195"/>
                  <a:pt x="1266093" y="88700"/>
                </a:cubicBezTo>
                <a:cubicBezTo>
                  <a:pt x="1315760" y="76284"/>
                  <a:pt x="1289413" y="82278"/>
                  <a:pt x="1345224" y="71116"/>
                </a:cubicBezTo>
                <a:cubicBezTo>
                  <a:pt x="1356947" y="62324"/>
                  <a:pt x="1367286" y="51292"/>
                  <a:pt x="1380393" y="44739"/>
                </a:cubicBezTo>
                <a:cubicBezTo>
                  <a:pt x="1396972" y="36449"/>
                  <a:pt x="1415562" y="33016"/>
                  <a:pt x="1433147" y="27154"/>
                </a:cubicBezTo>
                <a:cubicBezTo>
                  <a:pt x="1480280" y="11443"/>
                  <a:pt x="1439828" y="23717"/>
                  <a:pt x="1503485" y="9570"/>
                </a:cubicBezTo>
                <a:cubicBezTo>
                  <a:pt x="1515281" y="6949"/>
                  <a:pt x="1526630" y="1979"/>
                  <a:pt x="1538654" y="777"/>
                </a:cubicBezTo>
                <a:cubicBezTo>
                  <a:pt x="1556151" y="-973"/>
                  <a:pt x="1573823" y="777"/>
                  <a:pt x="1591408" y="777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igura a mano libera 18"/>
          <p:cNvSpPr/>
          <p:nvPr/>
        </p:nvSpPr>
        <p:spPr>
          <a:xfrm>
            <a:off x="3525715" y="2751992"/>
            <a:ext cx="1899139" cy="2171700"/>
          </a:xfrm>
          <a:custGeom>
            <a:avLst/>
            <a:gdLst>
              <a:gd name="connsiteX0" fmla="*/ 0 w 1899139"/>
              <a:gd name="connsiteY0" fmla="*/ 2171700 h 2171700"/>
              <a:gd name="connsiteX1" fmla="*/ 96716 w 1899139"/>
              <a:gd name="connsiteY1" fmla="*/ 2154116 h 2171700"/>
              <a:gd name="connsiteX2" fmla="*/ 131885 w 1899139"/>
              <a:gd name="connsiteY2" fmla="*/ 2136531 h 2171700"/>
              <a:gd name="connsiteX3" fmla="*/ 211016 w 1899139"/>
              <a:gd name="connsiteY3" fmla="*/ 2118946 h 2171700"/>
              <a:gd name="connsiteX4" fmla="*/ 316523 w 1899139"/>
              <a:gd name="connsiteY4" fmla="*/ 2074985 h 2171700"/>
              <a:gd name="connsiteX5" fmla="*/ 395654 w 1899139"/>
              <a:gd name="connsiteY5" fmla="*/ 2057400 h 2171700"/>
              <a:gd name="connsiteX6" fmla="*/ 448408 w 1899139"/>
              <a:gd name="connsiteY6" fmla="*/ 2039816 h 2171700"/>
              <a:gd name="connsiteX7" fmla="*/ 492370 w 1899139"/>
              <a:gd name="connsiteY7" fmla="*/ 2013439 h 2171700"/>
              <a:gd name="connsiteX8" fmla="*/ 545123 w 1899139"/>
              <a:gd name="connsiteY8" fmla="*/ 1978270 h 2171700"/>
              <a:gd name="connsiteX9" fmla="*/ 606670 w 1899139"/>
              <a:gd name="connsiteY9" fmla="*/ 1960685 h 2171700"/>
              <a:gd name="connsiteX10" fmla="*/ 633047 w 1899139"/>
              <a:gd name="connsiteY10" fmla="*/ 1951893 h 2171700"/>
              <a:gd name="connsiteX11" fmla="*/ 694593 w 1899139"/>
              <a:gd name="connsiteY11" fmla="*/ 1934308 h 2171700"/>
              <a:gd name="connsiteX12" fmla="*/ 729762 w 1899139"/>
              <a:gd name="connsiteY12" fmla="*/ 1916723 h 2171700"/>
              <a:gd name="connsiteX13" fmla="*/ 791308 w 1899139"/>
              <a:gd name="connsiteY13" fmla="*/ 1872762 h 2171700"/>
              <a:gd name="connsiteX14" fmla="*/ 826477 w 1899139"/>
              <a:gd name="connsiteY14" fmla="*/ 1855177 h 2171700"/>
              <a:gd name="connsiteX15" fmla="*/ 861647 w 1899139"/>
              <a:gd name="connsiteY15" fmla="*/ 1820008 h 2171700"/>
              <a:gd name="connsiteX16" fmla="*/ 896816 w 1899139"/>
              <a:gd name="connsiteY16" fmla="*/ 1802423 h 2171700"/>
              <a:gd name="connsiteX17" fmla="*/ 923193 w 1899139"/>
              <a:gd name="connsiteY17" fmla="*/ 1784839 h 2171700"/>
              <a:gd name="connsiteX18" fmla="*/ 975947 w 1899139"/>
              <a:gd name="connsiteY18" fmla="*/ 1740877 h 2171700"/>
              <a:gd name="connsiteX19" fmla="*/ 1028700 w 1899139"/>
              <a:gd name="connsiteY19" fmla="*/ 1679331 h 2171700"/>
              <a:gd name="connsiteX20" fmla="*/ 1099039 w 1899139"/>
              <a:gd name="connsiteY20" fmla="*/ 1591408 h 2171700"/>
              <a:gd name="connsiteX21" fmla="*/ 1125416 w 1899139"/>
              <a:gd name="connsiteY21" fmla="*/ 1556239 h 2171700"/>
              <a:gd name="connsiteX22" fmla="*/ 1134208 w 1899139"/>
              <a:gd name="connsiteY22" fmla="*/ 1529862 h 2171700"/>
              <a:gd name="connsiteX23" fmla="*/ 1186962 w 1899139"/>
              <a:gd name="connsiteY23" fmla="*/ 1450731 h 2171700"/>
              <a:gd name="connsiteX24" fmla="*/ 1222131 w 1899139"/>
              <a:gd name="connsiteY24" fmla="*/ 1362808 h 2171700"/>
              <a:gd name="connsiteX25" fmla="*/ 1257300 w 1899139"/>
              <a:gd name="connsiteY25" fmla="*/ 1318846 h 2171700"/>
              <a:gd name="connsiteX26" fmla="*/ 1292470 w 1899139"/>
              <a:gd name="connsiteY26" fmla="*/ 1257300 h 2171700"/>
              <a:gd name="connsiteX27" fmla="*/ 1336431 w 1899139"/>
              <a:gd name="connsiteY27" fmla="*/ 1160585 h 2171700"/>
              <a:gd name="connsiteX28" fmla="*/ 1345223 w 1899139"/>
              <a:gd name="connsiteY28" fmla="*/ 1107831 h 2171700"/>
              <a:gd name="connsiteX29" fmla="*/ 1380393 w 1899139"/>
              <a:gd name="connsiteY29" fmla="*/ 975946 h 2171700"/>
              <a:gd name="connsiteX30" fmla="*/ 1397977 w 1899139"/>
              <a:gd name="connsiteY30" fmla="*/ 923193 h 2171700"/>
              <a:gd name="connsiteX31" fmla="*/ 1433147 w 1899139"/>
              <a:gd name="connsiteY31" fmla="*/ 826477 h 2171700"/>
              <a:gd name="connsiteX32" fmla="*/ 1450731 w 1899139"/>
              <a:gd name="connsiteY32" fmla="*/ 720970 h 2171700"/>
              <a:gd name="connsiteX33" fmla="*/ 1468316 w 1899139"/>
              <a:gd name="connsiteY33" fmla="*/ 659423 h 2171700"/>
              <a:gd name="connsiteX34" fmla="*/ 1485900 w 1899139"/>
              <a:gd name="connsiteY34" fmla="*/ 483577 h 2171700"/>
              <a:gd name="connsiteX35" fmla="*/ 1512277 w 1899139"/>
              <a:gd name="connsiteY35" fmla="*/ 395654 h 2171700"/>
              <a:gd name="connsiteX36" fmla="*/ 1529862 w 1899139"/>
              <a:gd name="connsiteY36" fmla="*/ 316523 h 2171700"/>
              <a:gd name="connsiteX37" fmla="*/ 1547447 w 1899139"/>
              <a:gd name="connsiteY37" fmla="*/ 237393 h 2171700"/>
              <a:gd name="connsiteX38" fmla="*/ 1573823 w 1899139"/>
              <a:gd name="connsiteY38" fmla="*/ 211016 h 2171700"/>
              <a:gd name="connsiteX39" fmla="*/ 1591408 w 1899139"/>
              <a:gd name="connsiteY39" fmla="*/ 140677 h 2171700"/>
              <a:gd name="connsiteX40" fmla="*/ 1608993 w 1899139"/>
              <a:gd name="connsiteY40" fmla="*/ 114300 h 2171700"/>
              <a:gd name="connsiteX41" fmla="*/ 1644162 w 1899139"/>
              <a:gd name="connsiteY41" fmla="*/ 70339 h 2171700"/>
              <a:gd name="connsiteX42" fmla="*/ 1670539 w 1899139"/>
              <a:gd name="connsiteY42" fmla="*/ 43962 h 2171700"/>
              <a:gd name="connsiteX43" fmla="*/ 1723293 w 1899139"/>
              <a:gd name="connsiteY43" fmla="*/ 26377 h 2171700"/>
              <a:gd name="connsiteX44" fmla="*/ 1749670 w 1899139"/>
              <a:gd name="connsiteY44" fmla="*/ 17585 h 2171700"/>
              <a:gd name="connsiteX45" fmla="*/ 1776047 w 1899139"/>
              <a:gd name="connsiteY45" fmla="*/ 8793 h 2171700"/>
              <a:gd name="connsiteX46" fmla="*/ 1899139 w 1899139"/>
              <a:gd name="connsiteY46" fmla="*/ 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99139" h="2171700">
                <a:moveTo>
                  <a:pt x="0" y="2171700"/>
                </a:moveTo>
                <a:cubicBezTo>
                  <a:pt x="22463" y="2168491"/>
                  <a:pt x="71206" y="2163682"/>
                  <a:pt x="96716" y="2154116"/>
                </a:cubicBezTo>
                <a:cubicBezTo>
                  <a:pt x="108988" y="2149514"/>
                  <a:pt x="119613" y="2141133"/>
                  <a:pt x="131885" y="2136531"/>
                </a:cubicBezTo>
                <a:cubicBezTo>
                  <a:pt x="146071" y="2131211"/>
                  <a:pt x="199086" y="2121332"/>
                  <a:pt x="211016" y="2118946"/>
                </a:cubicBezTo>
                <a:cubicBezTo>
                  <a:pt x="279016" y="2084946"/>
                  <a:pt x="261983" y="2087104"/>
                  <a:pt x="316523" y="2074985"/>
                </a:cubicBezTo>
                <a:cubicBezTo>
                  <a:pt x="348813" y="2067810"/>
                  <a:pt x="365006" y="2066594"/>
                  <a:pt x="395654" y="2057400"/>
                </a:cubicBezTo>
                <a:cubicBezTo>
                  <a:pt x="413408" y="2052074"/>
                  <a:pt x="432514" y="2049353"/>
                  <a:pt x="448408" y="2039816"/>
                </a:cubicBezTo>
                <a:cubicBezTo>
                  <a:pt x="463062" y="2031024"/>
                  <a:pt x="477952" y="2022614"/>
                  <a:pt x="492370" y="2013439"/>
                </a:cubicBezTo>
                <a:cubicBezTo>
                  <a:pt x="510200" y="2002093"/>
                  <a:pt x="526649" y="1988534"/>
                  <a:pt x="545123" y="1978270"/>
                </a:cubicBezTo>
                <a:cubicBezTo>
                  <a:pt x="556288" y="1972067"/>
                  <a:pt x="597290" y="1963365"/>
                  <a:pt x="606670" y="1960685"/>
                </a:cubicBezTo>
                <a:cubicBezTo>
                  <a:pt x="615581" y="1958139"/>
                  <a:pt x="624136" y="1954439"/>
                  <a:pt x="633047" y="1951893"/>
                </a:cubicBezTo>
                <a:cubicBezTo>
                  <a:pt x="655345" y="1945522"/>
                  <a:pt x="673520" y="1943339"/>
                  <a:pt x="694593" y="1934308"/>
                </a:cubicBezTo>
                <a:cubicBezTo>
                  <a:pt x="706640" y="1929145"/>
                  <a:pt x="718648" y="1923670"/>
                  <a:pt x="729762" y="1916723"/>
                </a:cubicBezTo>
                <a:cubicBezTo>
                  <a:pt x="780101" y="1885261"/>
                  <a:pt x="747895" y="1897569"/>
                  <a:pt x="791308" y="1872762"/>
                </a:cubicBezTo>
                <a:cubicBezTo>
                  <a:pt x="802688" y="1866259"/>
                  <a:pt x="815992" y="1863041"/>
                  <a:pt x="826477" y="1855177"/>
                </a:cubicBezTo>
                <a:cubicBezTo>
                  <a:pt x="839740" y="1845230"/>
                  <a:pt x="848384" y="1829955"/>
                  <a:pt x="861647" y="1820008"/>
                </a:cubicBezTo>
                <a:cubicBezTo>
                  <a:pt x="872132" y="1812144"/>
                  <a:pt x="885436" y="1808926"/>
                  <a:pt x="896816" y="1802423"/>
                </a:cubicBezTo>
                <a:cubicBezTo>
                  <a:pt x="905991" y="1797180"/>
                  <a:pt x="914401" y="1790700"/>
                  <a:pt x="923193" y="1784839"/>
                </a:cubicBezTo>
                <a:cubicBezTo>
                  <a:pt x="960037" y="1729570"/>
                  <a:pt x="916453" y="1785497"/>
                  <a:pt x="975947" y="1740877"/>
                </a:cubicBezTo>
                <a:cubicBezTo>
                  <a:pt x="1014488" y="1711971"/>
                  <a:pt x="1004533" y="1710748"/>
                  <a:pt x="1028700" y="1679331"/>
                </a:cubicBezTo>
                <a:cubicBezTo>
                  <a:pt x="1051584" y="1649582"/>
                  <a:pt x="1075851" y="1620920"/>
                  <a:pt x="1099039" y="1591408"/>
                </a:cubicBezTo>
                <a:cubicBezTo>
                  <a:pt x="1108092" y="1579885"/>
                  <a:pt x="1125416" y="1556239"/>
                  <a:pt x="1125416" y="1556239"/>
                </a:cubicBezTo>
                <a:cubicBezTo>
                  <a:pt x="1128347" y="1547447"/>
                  <a:pt x="1129538" y="1537867"/>
                  <a:pt x="1134208" y="1529862"/>
                </a:cubicBezTo>
                <a:cubicBezTo>
                  <a:pt x="1150181" y="1502479"/>
                  <a:pt x="1176937" y="1480805"/>
                  <a:pt x="1186962" y="1450731"/>
                </a:cubicBezTo>
                <a:cubicBezTo>
                  <a:pt x="1196493" y="1422137"/>
                  <a:pt x="1204883" y="1388680"/>
                  <a:pt x="1222131" y="1362808"/>
                </a:cubicBezTo>
                <a:cubicBezTo>
                  <a:pt x="1232540" y="1347194"/>
                  <a:pt x="1245577" y="1333500"/>
                  <a:pt x="1257300" y="1318846"/>
                </a:cubicBezTo>
                <a:cubicBezTo>
                  <a:pt x="1276714" y="1260612"/>
                  <a:pt x="1251067" y="1328276"/>
                  <a:pt x="1292470" y="1257300"/>
                </a:cubicBezTo>
                <a:cubicBezTo>
                  <a:pt x="1301738" y="1241412"/>
                  <a:pt x="1329973" y="1189649"/>
                  <a:pt x="1336431" y="1160585"/>
                </a:cubicBezTo>
                <a:cubicBezTo>
                  <a:pt x="1340298" y="1143182"/>
                  <a:pt x="1341488" y="1125262"/>
                  <a:pt x="1345223" y="1107831"/>
                </a:cubicBezTo>
                <a:cubicBezTo>
                  <a:pt x="1352429" y="1074202"/>
                  <a:pt x="1369900" y="1010047"/>
                  <a:pt x="1380393" y="975946"/>
                </a:cubicBezTo>
                <a:cubicBezTo>
                  <a:pt x="1385844" y="958230"/>
                  <a:pt x="1391093" y="940403"/>
                  <a:pt x="1397977" y="923193"/>
                </a:cubicBezTo>
                <a:cubicBezTo>
                  <a:pt x="1409630" y="894061"/>
                  <a:pt x="1425623" y="856575"/>
                  <a:pt x="1433147" y="826477"/>
                </a:cubicBezTo>
                <a:cubicBezTo>
                  <a:pt x="1452932" y="747334"/>
                  <a:pt x="1430150" y="844460"/>
                  <a:pt x="1450731" y="720970"/>
                </a:cubicBezTo>
                <a:cubicBezTo>
                  <a:pt x="1454412" y="698883"/>
                  <a:pt x="1461345" y="680334"/>
                  <a:pt x="1468316" y="659423"/>
                </a:cubicBezTo>
                <a:cubicBezTo>
                  <a:pt x="1491140" y="522477"/>
                  <a:pt x="1459064" y="725099"/>
                  <a:pt x="1485900" y="483577"/>
                </a:cubicBezTo>
                <a:cubicBezTo>
                  <a:pt x="1489553" y="450700"/>
                  <a:pt x="1505653" y="428773"/>
                  <a:pt x="1512277" y="395654"/>
                </a:cubicBezTo>
                <a:cubicBezTo>
                  <a:pt x="1538812" y="262990"/>
                  <a:pt x="1505015" y="428337"/>
                  <a:pt x="1529862" y="316523"/>
                </a:cubicBezTo>
                <a:cubicBezTo>
                  <a:pt x="1530491" y="313693"/>
                  <a:pt x="1543546" y="244219"/>
                  <a:pt x="1547447" y="237393"/>
                </a:cubicBezTo>
                <a:cubicBezTo>
                  <a:pt x="1553616" y="226597"/>
                  <a:pt x="1565031" y="219808"/>
                  <a:pt x="1573823" y="211016"/>
                </a:cubicBezTo>
                <a:cubicBezTo>
                  <a:pt x="1577166" y="194300"/>
                  <a:pt x="1582397" y="158698"/>
                  <a:pt x="1591408" y="140677"/>
                </a:cubicBezTo>
                <a:cubicBezTo>
                  <a:pt x="1596134" y="131225"/>
                  <a:pt x="1603131" y="123092"/>
                  <a:pt x="1608993" y="114300"/>
                </a:cubicBezTo>
                <a:cubicBezTo>
                  <a:pt x="1623426" y="70998"/>
                  <a:pt x="1607451" y="100931"/>
                  <a:pt x="1644162" y="70339"/>
                </a:cubicBezTo>
                <a:cubicBezTo>
                  <a:pt x="1653714" y="62379"/>
                  <a:pt x="1659670" y="50001"/>
                  <a:pt x="1670539" y="43962"/>
                </a:cubicBezTo>
                <a:cubicBezTo>
                  <a:pt x="1686742" y="34960"/>
                  <a:pt x="1705708" y="32239"/>
                  <a:pt x="1723293" y="26377"/>
                </a:cubicBezTo>
                <a:lnTo>
                  <a:pt x="1749670" y="17585"/>
                </a:lnTo>
                <a:cubicBezTo>
                  <a:pt x="1758462" y="14654"/>
                  <a:pt x="1766806" y="9504"/>
                  <a:pt x="1776047" y="8793"/>
                </a:cubicBezTo>
                <a:cubicBezTo>
                  <a:pt x="1893269" y="-225"/>
                  <a:pt x="1852134" y="0"/>
                  <a:pt x="1899139" y="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/>
          <p:cNvCxnSpPr/>
          <p:nvPr/>
        </p:nvCxnSpPr>
        <p:spPr>
          <a:xfrm flipV="1">
            <a:off x="3719146" y="4290646"/>
            <a:ext cx="1732082" cy="1125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14" idx="1"/>
          </p:cNvCxnSpPr>
          <p:nvPr/>
        </p:nvCxnSpPr>
        <p:spPr>
          <a:xfrm flipV="1">
            <a:off x="4378569" y="6000750"/>
            <a:ext cx="1081451" cy="4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568" y="506902"/>
            <a:ext cx="5035062" cy="1524122"/>
          </a:xfrm>
        </p:spPr>
        <p:txBody>
          <a:bodyPr>
            <a:normAutofit fontScale="90000"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Organizzazione della 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88680" y="2608507"/>
            <a:ext cx="4832839" cy="3765916"/>
          </a:xfrm>
          <a:ln w="381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it-IT" dirty="0" smtClean="0"/>
              <a:t>Nella mafia c’è una gerarchia con diversi gradi tra cui ci sono:</a:t>
            </a:r>
          </a:p>
          <a:p>
            <a:pPr marL="342900" indent="-342900">
              <a:buFontTx/>
              <a:buChar char="-"/>
            </a:pPr>
            <a:r>
              <a:rPr lang="it-IT" dirty="0" smtClean="0"/>
              <a:t>Il boss detto anche il Consigliere,</a:t>
            </a:r>
          </a:p>
          <a:p>
            <a:pPr marL="342900" indent="-342900">
              <a:buFontTx/>
              <a:buChar char="-"/>
            </a:pPr>
            <a:r>
              <a:rPr lang="it-IT" dirty="0"/>
              <a:t>s</a:t>
            </a:r>
            <a:r>
              <a:rPr lang="it-IT" dirty="0" smtClean="0"/>
              <a:t>otto boss,</a:t>
            </a:r>
          </a:p>
          <a:p>
            <a:pPr marL="342900" indent="-342900">
              <a:buFontTx/>
              <a:buChar char="-"/>
            </a:pPr>
            <a:r>
              <a:rPr lang="it-IT" dirty="0" smtClean="0"/>
              <a:t>capo decine,</a:t>
            </a:r>
          </a:p>
          <a:p>
            <a:pPr marL="342900" indent="-342900">
              <a:buFontTx/>
              <a:buChar char="-"/>
            </a:pPr>
            <a:r>
              <a:rPr lang="it-IT" dirty="0" smtClean="0"/>
              <a:t>ci sono tanti soldati.</a:t>
            </a:r>
          </a:p>
          <a:p>
            <a:r>
              <a:rPr lang="it-IT" dirty="0" smtClean="0"/>
              <a:t>Questa posizione piramidale l’ha detto Buscetta a Falcone, inoltre era un collaboratore di </a:t>
            </a:r>
            <a:r>
              <a:rPr lang="it-IT" dirty="0" smtClean="0"/>
              <a:t>giustizia che ha dato un contribuito per il maxiprocesso.</a:t>
            </a:r>
            <a:endParaRPr lang="it-IT" dirty="0" smtClean="0"/>
          </a:p>
          <a:p>
            <a:pPr marL="342900" indent="-342900">
              <a:buFontTx/>
              <a:buChar char="-"/>
            </a:pPr>
            <a:endParaRPr lang="it-IT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>
            <a:off x="2705099" y="2031024"/>
            <a:ext cx="1" cy="5774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62" y="0"/>
            <a:ext cx="6547338" cy="6858000"/>
          </a:xfrm>
          <a:prstGeom prst="rect">
            <a:avLst/>
          </a:prstGeom>
        </p:spPr>
      </p:pic>
      <p:cxnSp>
        <p:nvCxnSpPr>
          <p:cNvPr id="14" name="Connettore 4 13"/>
          <p:cNvCxnSpPr>
            <a:stCxn id="3" idx="2"/>
          </p:cNvCxnSpPr>
          <p:nvPr/>
        </p:nvCxnSpPr>
        <p:spPr>
          <a:xfrm rot="16200000" flipH="1">
            <a:off x="4051789" y="5027734"/>
            <a:ext cx="246185" cy="29395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6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27285" y="234340"/>
            <a:ext cx="2546838" cy="1233976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valori 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436685" y="2061795"/>
            <a:ext cx="4528038" cy="3534507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it-IT" sz="3200" dirty="0" smtClean="0"/>
              <a:t>Nella mafia ci sono cinque valori fondamentali che sono:</a:t>
            </a:r>
          </a:p>
          <a:p>
            <a:r>
              <a:rPr lang="it-IT" sz="3200" dirty="0" smtClean="0"/>
              <a:t>- L’onore,</a:t>
            </a:r>
          </a:p>
          <a:p>
            <a:r>
              <a:rPr lang="it-IT" sz="3200" dirty="0" smtClean="0"/>
              <a:t>- la famiglia,</a:t>
            </a:r>
          </a:p>
          <a:p>
            <a:r>
              <a:rPr lang="it-IT" sz="3200" dirty="0" smtClean="0"/>
              <a:t>- l’amicizia,</a:t>
            </a:r>
          </a:p>
          <a:p>
            <a:r>
              <a:rPr lang="it-IT" sz="3200" dirty="0" smtClean="0"/>
              <a:t>- la religione,</a:t>
            </a:r>
          </a:p>
          <a:p>
            <a:r>
              <a:rPr lang="it-IT" sz="3200" dirty="0" smtClean="0"/>
              <a:t>- tradizione.</a:t>
            </a:r>
          </a:p>
          <a:p>
            <a:endParaRPr lang="it-IT" dirty="0"/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85609"/>
              </p:ext>
            </p:extLst>
          </p:nvPr>
        </p:nvGraphicFramePr>
        <p:xfrm>
          <a:off x="5477608" y="1"/>
          <a:ext cx="6714392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4392">
                  <a:extLst>
                    <a:ext uri="{9D8B030D-6E8A-4147-A177-3AD203B41FA5}">
                      <a16:colId xmlns:a16="http://schemas.microsoft.com/office/drawing/2014/main" val="2396962693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05037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1987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59225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5824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67983"/>
                  </a:ext>
                </a:extLst>
              </a:tr>
            </a:tbl>
          </a:graphicData>
        </a:graphic>
      </p:graphicFrame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0"/>
            <a:ext cx="6714392" cy="138039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1380391"/>
            <a:ext cx="6714392" cy="13628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2756386"/>
            <a:ext cx="6714392" cy="136281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4119197"/>
            <a:ext cx="6714392" cy="136940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5488598"/>
            <a:ext cx="6714392" cy="1369402"/>
          </a:xfrm>
          <a:prstGeom prst="rect">
            <a:avLst/>
          </a:prstGeom>
        </p:spPr>
      </p:pic>
      <p:cxnSp>
        <p:nvCxnSpPr>
          <p:cNvPr id="14" name="Connettore 2 13"/>
          <p:cNvCxnSpPr>
            <a:stCxn id="2" idx="2"/>
            <a:endCxn id="5" idx="0"/>
          </p:cNvCxnSpPr>
          <p:nvPr/>
        </p:nvCxnSpPr>
        <p:spPr>
          <a:xfrm>
            <a:off x="2700704" y="1468316"/>
            <a:ext cx="0" cy="5934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igura a mano libera 21"/>
          <p:cNvSpPr/>
          <p:nvPr/>
        </p:nvSpPr>
        <p:spPr>
          <a:xfrm>
            <a:off x="3455376" y="668214"/>
            <a:ext cx="2022231" cy="2760785"/>
          </a:xfrm>
          <a:custGeom>
            <a:avLst/>
            <a:gdLst>
              <a:gd name="connsiteX0" fmla="*/ 0 w 2118946"/>
              <a:gd name="connsiteY0" fmla="*/ 2374718 h 2374718"/>
              <a:gd name="connsiteX1" fmla="*/ 219808 w 2118946"/>
              <a:gd name="connsiteY1" fmla="*/ 2357133 h 2374718"/>
              <a:gd name="connsiteX2" fmla="*/ 342900 w 2118946"/>
              <a:gd name="connsiteY2" fmla="*/ 2339549 h 2374718"/>
              <a:gd name="connsiteX3" fmla="*/ 597877 w 2118946"/>
              <a:gd name="connsiteY3" fmla="*/ 2330756 h 2374718"/>
              <a:gd name="connsiteX4" fmla="*/ 764931 w 2118946"/>
              <a:gd name="connsiteY4" fmla="*/ 2313172 h 2374718"/>
              <a:gd name="connsiteX5" fmla="*/ 870438 w 2118946"/>
              <a:gd name="connsiteY5" fmla="*/ 2295587 h 2374718"/>
              <a:gd name="connsiteX6" fmla="*/ 1204546 w 2118946"/>
              <a:gd name="connsiteY6" fmla="*/ 2286795 h 2374718"/>
              <a:gd name="connsiteX7" fmla="*/ 1406769 w 2118946"/>
              <a:gd name="connsiteY7" fmla="*/ 2269210 h 2374718"/>
              <a:gd name="connsiteX8" fmla="*/ 1468315 w 2118946"/>
              <a:gd name="connsiteY8" fmla="*/ 2251625 h 2374718"/>
              <a:gd name="connsiteX9" fmla="*/ 1529862 w 2118946"/>
              <a:gd name="connsiteY9" fmla="*/ 2198872 h 2374718"/>
              <a:gd name="connsiteX10" fmla="*/ 1565031 w 2118946"/>
              <a:gd name="connsiteY10" fmla="*/ 2172495 h 2374718"/>
              <a:gd name="connsiteX11" fmla="*/ 1591408 w 2118946"/>
              <a:gd name="connsiteY11" fmla="*/ 2137325 h 2374718"/>
              <a:gd name="connsiteX12" fmla="*/ 1635369 w 2118946"/>
              <a:gd name="connsiteY12" fmla="*/ 2084572 h 2374718"/>
              <a:gd name="connsiteX13" fmla="*/ 1688123 w 2118946"/>
              <a:gd name="connsiteY13" fmla="*/ 2014233 h 2374718"/>
              <a:gd name="connsiteX14" fmla="*/ 1714500 w 2118946"/>
              <a:gd name="connsiteY14" fmla="*/ 1961479 h 2374718"/>
              <a:gd name="connsiteX15" fmla="*/ 1732085 w 2118946"/>
              <a:gd name="connsiteY15" fmla="*/ 1908725 h 2374718"/>
              <a:gd name="connsiteX16" fmla="*/ 1767254 w 2118946"/>
              <a:gd name="connsiteY16" fmla="*/ 1847179 h 2374718"/>
              <a:gd name="connsiteX17" fmla="*/ 1776046 w 2118946"/>
              <a:gd name="connsiteY17" fmla="*/ 1820802 h 2374718"/>
              <a:gd name="connsiteX18" fmla="*/ 1811215 w 2118946"/>
              <a:gd name="connsiteY18" fmla="*/ 1759256 h 2374718"/>
              <a:gd name="connsiteX19" fmla="*/ 1828800 w 2118946"/>
              <a:gd name="connsiteY19" fmla="*/ 1697710 h 2374718"/>
              <a:gd name="connsiteX20" fmla="*/ 1846385 w 2118946"/>
              <a:gd name="connsiteY20" fmla="*/ 1662541 h 2374718"/>
              <a:gd name="connsiteX21" fmla="*/ 1846385 w 2118946"/>
              <a:gd name="connsiteY21" fmla="*/ 1425149 h 2374718"/>
              <a:gd name="connsiteX22" fmla="*/ 1828800 w 2118946"/>
              <a:gd name="connsiteY22" fmla="*/ 1372395 h 2374718"/>
              <a:gd name="connsiteX23" fmla="*/ 1820008 w 2118946"/>
              <a:gd name="connsiteY23" fmla="*/ 1319641 h 2374718"/>
              <a:gd name="connsiteX24" fmla="*/ 1802423 w 2118946"/>
              <a:gd name="connsiteY24" fmla="*/ 1258095 h 2374718"/>
              <a:gd name="connsiteX25" fmla="*/ 1784838 w 2118946"/>
              <a:gd name="connsiteY25" fmla="*/ 1187756 h 2374718"/>
              <a:gd name="connsiteX26" fmla="*/ 1767254 w 2118946"/>
              <a:gd name="connsiteY26" fmla="*/ 1152587 h 2374718"/>
              <a:gd name="connsiteX27" fmla="*/ 1749669 w 2118946"/>
              <a:gd name="connsiteY27" fmla="*/ 1099833 h 2374718"/>
              <a:gd name="connsiteX28" fmla="*/ 1740877 w 2118946"/>
              <a:gd name="connsiteY28" fmla="*/ 1073456 h 2374718"/>
              <a:gd name="connsiteX29" fmla="*/ 1723292 w 2118946"/>
              <a:gd name="connsiteY29" fmla="*/ 1038287 h 2374718"/>
              <a:gd name="connsiteX30" fmla="*/ 1705708 w 2118946"/>
              <a:gd name="connsiteY30" fmla="*/ 976741 h 2374718"/>
              <a:gd name="connsiteX31" fmla="*/ 1688123 w 2118946"/>
              <a:gd name="connsiteY31" fmla="*/ 941572 h 2374718"/>
              <a:gd name="connsiteX32" fmla="*/ 1679331 w 2118946"/>
              <a:gd name="connsiteY32" fmla="*/ 915195 h 2374718"/>
              <a:gd name="connsiteX33" fmla="*/ 1670538 w 2118946"/>
              <a:gd name="connsiteY33" fmla="*/ 880025 h 2374718"/>
              <a:gd name="connsiteX34" fmla="*/ 1652954 w 2118946"/>
              <a:gd name="connsiteY34" fmla="*/ 853649 h 2374718"/>
              <a:gd name="connsiteX35" fmla="*/ 1644162 w 2118946"/>
              <a:gd name="connsiteY35" fmla="*/ 827272 h 2374718"/>
              <a:gd name="connsiteX36" fmla="*/ 1626577 w 2118946"/>
              <a:gd name="connsiteY36" fmla="*/ 616256 h 2374718"/>
              <a:gd name="connsiteX37" fmla="*/ 1635369 w 2118946"/>
              <a:gd name="connsiteY37" fmla="*/ 422825 h 2374718"/>
              <a:gd name="connsiteX38" fmla="*/ 1644162 w 2118946"/>
              <a:gd name="connsiteY38" fmla="*/ 396449 h 2374718"/>
              <a:gd name="connsiteX39" fmla="*/ 1696915 w 2118946"/>
              <a:gd name="connsiteY39" fmla="*/ 343695 h 2374718"/>
              <a:gd name="connsiteX40" fmla="*/ 1723292 w 2118946"/>
              <a:gd name="connsiteY40" fmla="*/ 326110 h 2374718"/>
              <a:gd name="connsiteX41" fmla="*/ 1767254 w 2118946"/>
              <a:gd name="connsiteY41" fmla="*/ 273356 h 2374718"/>
              <a:gd name="connsiteX42" fmla="*/ 1811215 w 2118946"/>
              <a:gd name="connsiteY42" fmla="*/ 229395 h 2374718"/>
              <a:gd name="connsiteX43" fmla="*/ 1828800 w 2118946"/>
              <a:gd name="connsiteY43" fmla="*/ 176641 h 2374718"/>
              <a:gd name="connsiteX44" fmla="*/ 1872762 w 2118946"/>
              <a:gd name="connsiteY44" fmla="*/ 123887 h 2374718"/>
              <a:gd name="connsiteX45" fmla="*/ 1916723 w 2118946"/>
              <a:gd name="connsiteY45" fmla="*/ 71133 h 2374718"/>
              <a:gd name="connsiteX46" fmla="*/ 1943100 w 2118946"/>
              <a:gd name="connsiteY46" fmla="*/ 53549 h 2374718"/>
              <a:gd name="connsiteX47" fmla="*/ 1969477 w 2118946"/>
              <a:gd name="connsiteY47" fmla="*/ 27172 h 2374718"/>
              <a:gd name="connsiteX48" fmla="*/ 2004646 w 2118946"/>
              <a:gd name="connsiteY48" fmla="*/ 18379 h 2374718"/>
              <a:gd name="connsiteX49" fmla="*/ 2118946 w 2118946"/>
              <a:gd name="connsiteY49" fmla="*/ 795 h 237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18946" h="2374718">
                <a:moveTo>
                  <a:pt x="0" y="2374718"/>
                </a:moveTo>
                <a:cubicBezTo>
                  <a:pt x="146597" y="2353774"/>
                  <a:pt x="-42634" y="2379002"/>
                  <a:pt x="219808" y="2357133"/>
                </a:cubicBezTo>
                <a:cubicBezTo>
                  <a:pt x="351432" y="2346165"/>
                  <a:pt x="181228" y="2348288"/>
                  <a:pt x="342900" y="2339549"/>
                </a:cubicBezTo>
                <a:cubicBezTo>
                  <a:pt x="427819" y="2334959"/>
                  <a:pt x="512885" y="2333687"/>
                  <a:pt x="597877" y="2330756"/>
                </a:cubicBezTo>
                <a:cubicBezTo>
                  <a:pt x="690889" y="2323005"/>
                  <a:pt x="687914" y="2325333"/>
                  <a:pt x="764931" y="2313172"/>
                </a:cubicBezTo>
                <a:cubicBezTo>
                  <a:pt x="800149" y="2307611"/>
                  <a:pt x="834796" y="2296525"/>
                  <a:pt x="870438" y="2295587"/>
                </a:cubicBezTo>
                <a:lnTo>
                  <a:pt x="1204546" y="2286795"/>
                </a:lnTo>
                <a:cubicBezTo>
                  <a:pt x="1332581" y="2279681"/>
                  <a:pt x="1323768" y="2287654"/>
                  <a:pt x="1406769" y="2269210"/>
                </a:cubicBezTo>
                <a:cubicBezTo>
                  <a:pt x="1416916" y="2266955"/>
                  <a:pt x="1456562" y="2257502"/>
                  <a:pt x="1468315" y="2251625"/>
                </a:cubicBezTo>
                <a:cubicBezTo>
                  <a:pt x="1499693" y="2235936"/>
                  <a:pt x="1501017" y="2224112"/>
                  <a:pt x="1529862" y="2198872"/>
                </a:cubicBezTo>
                <a:cubicBezTo>
                  <a:pt x="1540890" y="2189222"/>
                  <a:pt x="1554669" y="2182857"/>
                  <a:pt x="1565031" y="2172495"/>
                </a:cubicBezTo>
                <a:cubicBezTo>
                  <a:pt x="1575393" y="2162133"/>
                  <a:pt x="1581871" y="2148451"/>
                  <a:pt x="1591408" y="2137325"/>
                </a:cubicBezTo>
                <a:cubicBezTo>
                  <a:pt x="1669626" y="2046072"/>
                  <a:pt x="1573182" y="2170081"/>
                  <a:pt x="1635369" y="2084572"/>
                </a:cubicBezTo>
                <a:cubicBezTo>
                  <a:pt x="1652607" y="2060870"/>
                  <a:pt x="1688123" y="2014233"/>
                  <a:pt x="1688123" y="2014233"/>
                </a:cubicBezTo>
                <a:cubicBezTo>
                  <a:pt x="1720184" y="1918047"/>
                  <a:pt x="1669053" y="2063732"/>
                  <a:pt x="1714500" y="1961479"/>
                </a:cubicBezTo>
                <a:cubicBezTo>
                  <a:pt x="1722028" y="1944541"/>
                  <a:pt x="1723796" y="1925304"/>
                  <a:pt x="1732085" y="1908725"/>
                </a:cubicBezTo>
                <a:cubicBezTo>
                  <a:pt x="1754395" y="1864104"/>
                  <a:pt x="1742399" y="1884461"/>
                  <a:pt x="1767254" y="1847179"/>
                </a:cubicBezTo>
                <a:cubicBezTo>
                  <a:pt x="1770185" y="1838387"/>
                  <a:pt x="1772395" y="1829321"/>
                  <a:pt x="1776046" y="1820802"/>
                </a:cubicBezTo>
                <a:cubicBezTo>
                  <a:pt x="1789431" y="1789572"/>
                  <a:pt x="1793557" y="1785743"/>
                  <a:pt x="1811215" y="1759256"/>
                </a:cubicBezTo>
                <a:cubicBezTo>
                  <a:pt x="1815675" y="1741417"/>
                  <a:pt x="1821234" y="1715364"/>
                  <a:pt x="1828800" y="1697710"/>
                </a:cubicBezTo>
                <a:cubicBezTo>
                  <a:pt x="1833963" y="1685663"/>
                  <a:pt x="1840523" y="1674264"/>
                  <a:pt x="1846385" y="1662541"/>
                </a:cubicBezTo>
                <a:cubicBezTo>
                  <a:pt x="1865897" y="1564979"/>
                  <a:pt x="1864225" y="1591657"/>
                  <a:pt x="1846385" y="1425149"/>
                </a:cubicBezTo>
                <a:cubicBezTo>
                  <a:pt x="1844410" y="1406719"/>
                  <a:pt x="1831847" y="1390679"/>
                  <a:pt x="1828800" y="1372395"/>
                </a:cubicBezTo>
                <a:cubicBezTo>
                  <a:pt x="1825869" y="1354810"/>
                  <a:pt x="1823504" y="1337122"/>
                  <a:pt x="1820008" y="1319641"/>
                </a:cubicBezTo>
                <a:cubicBezTo>
                  <a:pt x="1809028" y="1264743"/>
                  <a:pt x="1814989" y="1304171"/>
                  <a:pt x="1802423" y="1258095"/>
                </a:cubicBezTo>
                <a:cubicBezTo>
                  <a:pt x="1796064" y="1234779"/>
                  <a:pt x="1795646" y="1209373"/>
                  <a:pt x="1784838" y="1187756"/>
                </a:cubicBezTo>
                <a:cubicBezTo>
                  <a:pt x="1778977" y="1176033"/>
                  <a:pt x="1772122" y="1164756"/>
                  <a:pt x="1767254" y="1152587"/>
                </a:cubicBezTo>
                <a:cubicBezTo>
                  <a:pt x="1760370" y="1135377"/>
                  <a:pt x="1755531" y="1117418"/>
                  <a:pt x="1749669" y="1099833"/>
                </a:cubicBezTo>
                <a:cubicBezTo>
                  <a:pt x="1746738" y="1091041"/>
                  <a:pt x="1745022" y="1081745"/>
                  <a:pt x="1740877" y="1073456"/>
                </a:cubicBezTo>
                <a:lnTo>
                  <a:pt x="1723292" y="1038287"/>
                </a:lnTo>
                <a:cubicBezTo>
                  <a:pt x="1718831" y="1020443"/>
                  <a:pt x="1713275" y="994398"/>
                  <a:pt x="1705708" y="976741"/>
                </a:cubicBezTo>
                <a:cubicBezTo>
                  <a:pt x="1700545" y="964694"/>
                  <a:pt x="1693286" y="953619"/>
                  <a:pt x="1688123" y="941572"/>
                </a:cubicBezTo>
                <a:cubicBezTo>
                  <a:pt x="1684472" y="933053"/>
                  <a:pt x="1681877" y="924106"/>
                  <a:pt x="1679331" y="915195"/>
                </a:cubicBezTo>
                <a:cubicBezTo>
                  <a:pt x="1676011" y="903576"/>
                  <a:pt x="1675298" y="891132"/>
                  <a:pt x="1670538" y="880025"/>
                </a:cubicBezTo>
                <a:cubicBezTo>
                  <a:pt x="1666376" y="870313"/>
                  <a:pt x="1658815" y="862441"/>
                  <a:pt x="1652954" y="853649"/>
                </a:cubicBezTo>
                <a:cubicBezTo>
                  <a:pt x="1650023" y="844857"/>
                  <a:pt x="1646173" y="836319"/>
                  <a:pt x="1644162" y="827272"/>
                </a:cubicBezTo>
                <a:cubicBezTo>
                  <a:pt x="1628624" y="757352"/>
                  <a:pt x="1630603" y="688735"/>
                  <a:pt x="1626577" y="616256"/>
                </a:cubicBezTo>
                <a:cubicBezTo>
                  <a:pt x="1629508" y="551779"/>
                  <a:pt x="1630222" y="487163"/>
                  <a:pt x="1635369" y="422825"/>
                </a:cubicBezTo>
                <a:cubicBezTo>
                  <a:pt x="1636108" y="413587"/>
                  <a:pt x="1638472" y="403764"/>
                  <a:pt x="1644162" y="396449"/>
                </a:cubicBezTo>
                <a:cubicBezTo>
                  <a:pt x="1659430" y="376819"/>
                  <a:pt x="1676223" y="357490"/>
                  <a:pt x="1696915" y="343695"/>
                </a:cubicBezTo>
                <a:lnTo>
                  <a:pt x="1723292" y="326110"/>
                </a:lnTo>
                <a:cubicBezTo>
                  <a:pt x="1766957" y="260614"/>
                  <a:pt x="1710833" y="341062"/>
                  <a:pt x="1767254" y="273356"/>
                </a:cubicBezTo>
                <a:cubicBezTo>
                  <a:pt x="1803888" y="229395"/>
                  <a:pt x="1762857" y="261632"/>
                  <a:pt x="1811215" y="229395"/>
                </a:cubicBezTo>
                <a:cubicBezTo>
                  <a:pt x="1817077" y="211810"/>
                  <a:pt x="1818518" y="192064"/>
                  <a:pt x="1828800" y="176641"/>
                </a:cubicBezTo>
                <a:cubicBezTo>
                  <a:pt x="1872465" y="111145"/>
                  <a:pt x="1816341" y="191593"/>
                  <a:pt x="1872762" y="123887"/>
                </a:cubicBezTo>
                <a:cubicBezTo>
                  <a:pt x="1904199" y="86162"/>
                  <a:pt x="1874689" y="106161"/>
                  <a:pt x="1916723" y="71133"/>
                </a:cubicBezTo>
                <a:cubicBezTo>
                  <a:pt x="1924841" y="64368"/>
                  <a:pt x="1934982" y="60314"/>
                  <a:pt x="1943100" y="53549"/>
                </a:cubicBezTo>
                <a:cubicBezTo>
                  <a:pt x="1952652" y="45589"/>
                  <a:pt x="1958681" y="33341"/>
                  <a:pt x="1969477" y="27172"/>
                </a:cubicBezTo>
                <a:cubicBezTo>
                  <a:pt x="1979969" y="21177"/>
                  <a:pt x="1993072" y="21851"/>
                  <a:pt x="2004646" y="18379"/>
                </a:cubicBezTo>
                <a:cubicBezTo>
                  <a:pt x="2084883" y="-5692"/>
                  <a:pt x="2029987" y="795"/>
                  <a:pt x="2118946" y="795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2 24"/>
          <p:cNvCxnSpPr>
            <a:endCxn id="6" idx="1"/>
          </p:cNvCxnSpPr>
          <p:nvPr/>
        </p:nvCxnSpPr>
        <p:spPr>
          <a:xfrm flipV="1">
            <a:off x="3613638" y="3429001"/>
            <a:ext cx="1863970" cy="826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endCxn id="11" idx="1"/>
          </p:cNvCxnSpPr>
          <p:nvPr/>
        </p:nvCxnSpPr>
        <p:spPr>
          <a:xfrm>
            <a:off x="3701562" y="4686300"/>
            <a:ext cx="1776046" cy="117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endCxn id="12" idx="1"/>
          </p:cNvCxnSpPr>
          <p:nvPr/>
        </p:nvCxnSpPr>
        <p:spPr>
          <a:xfrm>
            <a:off x="3613638" y="5064369"/>
            <a:ext cx="1863970" cy="1108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igura a mano libera 31"/>
          <p:cNvSpPr/>
          <p:nvPr/>
        </p:nvSpPr>
        <p:spPr>
          <a:xfrm>
            <a:off x="3613638" y="2664069"/>
            <a:ext cx="1837593" cy="1055076"/>
          </a:xfrm>
          <a:custGeom>
            <a:avLst/>
            <a:gdLst>
              <a:gd name="connsiteX0" fmla="*/ 0 w 1978269"/>
              <a:gd name="connsiteY0" fmla="*/ 808893 h 808893"/>
              <a:gd name="connsiteX1" fmla="*/ 351692 w 1978269"/>
              <a:gd name="connsiteY1" fmla="*/ 800100 h 808893"/>
              <a:gd name="connsiteX2" fmla="*/ 518746 w 1978269"/>
              <a:gd name="connsiteY2" fmla="*/ 782516 h 808893"/>
              <a:gd name="connsiteX3" fmla="*/ 641838 w 1978269"/>
              <a:gd name="connsiteY3" fmla="*/ 764931 h 808893"/>
              <a:gd name="connsiteX4" fmla="*/ 720969 w 1978269"/>
              <a:gd name="connsiteY4" fmla="*/ 747346 h 808893"/>
              <a:gd name="connsiteX5" fmla="*/ 773723 w 1978269"/>
              <a:gd name="connsiteY5" fmla="*/ 729762 h 808893"/>
              <a:gd name="connsiteX6" fmla="*/ 835269 w 1978269"/>
              <a:gd name="connsiteY6" fmla="*/ 712177 h 808893"/>
              <a:gd name="connsiteX7" fmla="*/ 949569 w 1978269"/>
              <a:gd name="connsiteY7" fmla="*/ 659423 h 808893"/>
              <a:gd name="connsiteX8" fmla="*/ 1037492 w 1978269"/>
              <a:gd name="connsiteY8" fmla="*/ 641839 h 808893"/>
              <a:gd name="connsiteX9" fmla="*/ 1151792 w 1978269"/>
              <a:gd name="connsiteY9" fmla="*/ 624254 h 808893"/>
              <a:gd name="connsiteX10" fmla="*/ 1292469 w 1978269"/>
              <a:gd name="connsiteY10" fmla="*/ 615462 h 808893"/>
              <a:gd name="connsiteX11" fmla="*/ 1433146 w 1978269"/>
              <a:gd name="connsiteY11" fmla="*/ 597877 h 808893"/>
              <a:gd name="connsiteX12" fmla="*/ 1477107 w 1978269"/>
              <a:gd name="connsiteY12" fmla="*/ 580293 h 808893"/>
              <a:gd name="connsiteX13" fmla="*/ 1521069 w 1978269"/>
              <a:gd name="connsiteY13" fmla="*/ 571500 h 808893"/>
              <a:gd name="connsiteX14" fmla="*/ 1556238 w 1978269"/>
              <a:gd name="connsiteY14" fmla="*/ 562708 h 808893"/>
              <a:gd name="connsiteX15" fmla="*/ 1617784 w 1978269"/>
              <a:gd name="connsiteY15" fmla="*/ 536331 h 808893"/>
              <a:gd name="connsiteX16" fmla="*/ 1635369 w 1978269"/>
              <a:gd name="connsiteY16" fmla="*/ 509954 h 808893"/>
              <a:gd name="connsiteX17" fmla="*/ 1670538 w 1978269"/>
              <a:gd name="connsiteY17" fmla="*/ 501162 h 808893"/>
              <a:gd name="connsiteX18" fmla="*/ 1696915 w 1978269"/>
              <a:gd name="connsiteY18" fmla="*/ 483577 h 808893"/>
              <a:gd name="connsiteX19" fmla="*/ 1740876 w 1978269"/>
              <a:gd name="connsiteY19" fmla="*/ 395654 h 808893"/>
              <a:gd name="connsiteX20" fmla="*/ 1758461 w 1978269"/>
              <a:gd name="connsiteY20" fmla="*/ 342900 h 808893"/>
              <a:gd name="connsiteX21" fmla="*/ 1767253 w 1978269"/>
              <a:gd name="connsiteY21" fmla="*/ 263769 h 808893"/>
              <a:gd name="connsiteX22" fmla="*/ 1784838 w 1978269"/>
              <a:gd name="connsiteY22" fmla="*/ 202223 h 808893"/>
              <a:gd name="connsiteX23" fmla="*/ 1811215 w 1978269"/>
              <a:gd name="connsiteY23" fmla="*/ 52754 h 808893"/>
              <a:gd name="connsiteX24" fmla="*/ 1846384 w 1978269"/>
              <a:gd name="connsiteY24" fmla="*/ 0 h 808893"/>
              <a:gd name="connsiteX25" fmla="*/ 1978269 w 1978269"/>
              <a:gd name="connsiteY25" fmla="*/ 0 h 80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78269" h="808893">
                <a:moveTo>
                  <a:pt x="0" y="808893"/>
                </a:moveTo>
                <a:cubicBezTo>
                  <a:pt x="117231" y="805962"/>
                  <a:pt x="234576" y="806055"/>
                  <a:pt x="351692" y="800100"/>
                </a:cubicBezTo>
                <a:cubicBezTo>
                  <a:pt x="407612" y="797257"/>
                  <a:pt x="518746" y="782516"/>
                  <a:pt x="518746" y="782516"/>
                </a:cubicBezTo>
                <a:cubicBezTo>
                  <a:pt x="580795" y="761831"/>
                  <a:pt x="518560" y="780340"/>
                  <a:pt x="641838" y="764931"/>
                </a:cubicBezTo>
                <a:cubicBezTo>
                  <a:pt x="656190" y="763137"/>
                  <a:pt x="704826" y="752189"/>
                  <a:pt x="720969" y="747346"/>
                </a:cubicBezTo>
                <a:cubicBezTo>
                  <a:pt x="738723" y="742020"/>
                  <a:pt x="755969" y="735088"/>
                  <a:pt x="773723" y="729762"/>
                </a:cubicBezTo>
                <a:cubicBezTo>
                  <a:pt x="793464" y="723840"/>
                  <a:pt x="816157" y="720864"/>
                  <a:pt x="835269" y="712177"/>
                </a:cubicBezTo>
                <a:cubicBezTo>
                  <a:pt x="859648" y="701096"/>
                  <a:pt x="917439" y="667991"/>
                  <a:pt x="949569" y="659423"/>
                </a:cubicBezTo>
                <a:cubicBezTo>
                  <a:pt x="978448" y="651722"/>
                  <a:pt x="1008116" y="647347"/>
                  <a:pt x="1037492" y="641839"/>
                </a:cubicBezTo>
                <a:cubicBezTo>
                  <a:pt x="1057656" y="638058"/>
                  <a:pt x="1134246" y="625780"/>
                  <a:pt x="1151792" y="624254"/>
                </a:cubicBezTo>
                <a:cubicBezTo>
                  <a:pt x="1198599" y="620184"/>
                  <a:pt x="1245624" y="619066"/>
                  <a:pt x="1292469" y="615462"/>
                </a:cubicBezTo>
                <a:cubicBezTo>
                  <a:pt x="1370951" y="609425"/>
                  <a:pt x="1367790" y="608769"/>
                  <a:pt x="1433146" y="597877"/>
                </a:cubicBezTo>
                <a:cubicBezTo>
                  <a:pt x="1447800" y="592016"/>
                  <a:pt x="1461990" y="584828"/>
                  <a:pt x="1477107" y="580293"/>
                </a:cubicBezTo>
                <a:cubicBezTo>
                  <a:pt x="1491421" y="575999"/>
                  <a:pt x="1506481" y="574742"/>
                  <a:pt x="1521069" y="571500"/>
                </a:cubicBezTo>
                <a:cubicBezTo>
                  <a:pt x="1532865" y="568879"/>
                  <a:pt x="1544619" y="566028"/>
                  <a:pt x="1556238" y="562708"/>
                </a:cubicBezTo>
                <a:cubicBezTo>
                  <a:pt x="1586426" y="554083"/>
                  <a:pt x="1586521" y="551963"/>
                  <a:pt x="1617784" y="536331"/>
                </a:cubicBezTo>
                <a:cubicBezTo>
                  <a:pt x="1623646" y="527539"/>
                  <a:pt x="1626577" y="515816"/>
                  <a:pt x="1635369" y="509954"/>
                </a:cubicBezTo>
                <a:cubicBezTo>
                  <a:pt x="1645423" y="503251"/>
                  <a:pt x="1659431" y="505922"/>
                  <a:pt x="1670538" y="501162"/>
                </a:cubicBezTo>
                <a:cubicBezTo>
                  <a:pt x="1680251" y="496999"/>
                  <a:pt x="1688123" y="489439"/>
                  <a:pt x="1696915" y="483577"/>
                </a:cubicBezTo>
                <a:cubicBezTo>
                  <a:pt x="1747640" y="407489"/>
                  <a:pt x="1721896" y="458919"/>
                  <a:pt x="1740876" y="395654"/>
                </a:cubicBezTo>
                <a:cubicBezTo>
                  <a:pt x="1746202" y="377900"/>
                  <a:pt x="1758461" y="342900"/>
                  <a:pt x="1758461" y="342900"/>
                </a:cubicBezTo>
                <a:cubicBezTo>
                  <a:pt x="1761392" y="316523"/>
                  <a:pt x="1763217" y="290000"/>
                  <a:pt x="1767253" y="263769"/>
                </a:cubicBezTo>
                <a:cubicBezTo>
                  <a:pt x="1770406" y="243273"/>
                  <a:pt x="1778274" y="221915"/>
                  <a:pt x="1784838" y="202223"/>
                </a:cubicBezTo>
                <a:cubicBezTo>
                  <a:pt x="1787637" y="171434"/>
                  <a:pt x="1787786" y="87898"/>
                  <a:pt x="1811215" y="52754"/>
                </a:cubicBezTo>
                <a:cubicBezTo>
                  <a:pt x="1822938" y="35169"/>
                  <a:pt x="1825250" y="0"/>
                  <a:pt x="1846384" y="0"/>
                </a:cubicBezTo>
                <a:lnTo>
                  <a:pt x="1978269" y="0"/>
                </a:ln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2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29407" y="542069"/>
            <a:ext cx="4094285" cy="1752723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origini della mafia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29407" y="3015762"/>
            <a:ext cx="4094285" cy="914400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3000" dirty="0" smtClean="0"/>
              <a:t>La </a:t>
            </a:r>
            <a:r>
              <a:rPr lang="it-IT" sz="3000" u="sng" dirty="0" smtClean="0"/>
              <a:t>mafia</a:t>
            </a:r>
            <a:r>
              <a:rPr lang="it-IT" sz="3000" dirty="0" smtClean="0"/>
              <a:t> si è ispirata dal sistema latifondista.</a:t>
            </a:r>
            <a:endParaRPr lang="it-IT" sz="3000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>
            <a:off x="2876550" y="2294792"/>
            <a:ext cx="0" cy="720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68" y="0"/>
            <a:ext cx="6670432" cy="6858000"/>
          </a:xfrm>
          <a:prstGeom prst="rect">
            <a:avLst/>
          </a:prstGeom>
        </p:spPr>
      </p:pic>
      <p:cxnSp>
        <p:nvCxnSpPr>
          <p:cNvPr id="8" name="Connettore 4 7"/>
          <p:cNvCxnSpPr>
            <a:stCxn id="3" idx="2"/>
          </p:cNvCxnSpPr>
          <p:nvPr/>
        </p:nvCxnSpPr>
        <p:spPr>
          <a:xfrm rot="16200000" flipH="1">
            <a:off x="3609975" y="3196736"/>
            <a:ext cx="1178169" cy="264501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0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84383" y="131885"/>
            <a:ext cx="3505200" cy="1987061"/>
          </a:xfrm>
        </p:spPr>
        <p:txBody>
          <a:bodyPr>
            <a:normAutofit/>
          </a:bodyPr>
          <a:lstStyle/>
          <a:p>
            <a:r>
              <a:rPr lang="it-IT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gangster italiano</a:t>
            </a:r>
            <a:endParaRPr lang="it-IT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34460" y="2505806"/>
            <a:ext cx="5205045" cy="3824655"/>
          </a:xfrm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it-IT" sz="3000" dirty="0" smtClean="0"/>
              <a:t>Il gangster italo-americano è  </a:t>
            </a:r>
            <a:r>
              <a:rPr lang="it-IT" sz="3000" u="sng" dirty="0" smtClean="0"/>
              <a:t>Lucky Luciano</a:t>
            </a:r>
            <a:r>
              <a:rPr lang="it-IT" sz="3000" dirty="0" smtClean="0"/>
              <a:t> questo è il suo soprannome, in realtà il suo nome americano è Charles Luciano, ma il suo vero nome italiano è Salvatore Luciana Nenna. Dove era legato alla cosiddetta «Cosa nostra statunitense».</a:t>
            </a:r>
            <a:endParaRPr lang="it-IT" sz="3000" dirty="0"/>
          </a:p>
        </p:txBody>
      </p:sp>
      <p:cxnSp>
        <p:nvCxnSpPr>
          <p:cNvPr id="5" name="Connettore 2 4"/>
          <p:cNvCxnSpPr>
            <a:stCxn id="2" idx="2"/>
            <a:endCxn id="3" idx="0"/>
          </p:cNvCxnSpPr>
          <p:nvPr/>
        </p:nvCxnSpPr>
        <p:spPr>
          <a:xfrm>
            <a:off x="2836983" y="2118946"/>
            <a:ext cx="0" cy="386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26" y="0"/>
            <a:ext cx="6660173" cy="6858000"/>
          </a:xfrm>
          <a:prstGeom prst="rect">
            <a:avLst/>
          </a:prstGeom>
        </p:spPr>
      </p:pic>
      <p:cxnSp>
        <p:nvCxnSpPr>
          <p:cNvPr id="16" name="Connettore 4 15"/>
          <p:cNvCxnSpPr>
            <a:stCxn id="3" idx="2"/>
          </p:cNvCxnSpPr>
          <p:nvPr/>
        </p:nvCxnSpPr>
        <p:spPr>
          <a:xfrm rot="16200000" flipH="1">
            <a:off x="4039331" y="5128112"/>
            <a:ext cx="290147" cy="269484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592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Educazione civica sulla mafia</vt:lpstr>
      <vt:lpstr>Rognoni - La Torre</vt:lpstr>
      <vt:lpstr>Prefetto Mori</vt:lpstr>
      <vt:lpstr>Mafia</vt:lpstr>
      <vt:lpstr>Mafia</vt:lpstr>
      <vt:lpstr>Organizzazione della mafia</vt:lpstr>
      <vt:lpstr>I valori </vt:lpstr>
      <vt:lpstr>Le origini della mafia</vt:lpstr>
      <vt:lpstr>Il gangster italiano</vt:lpstr>
      <vt:lpstr>La definizione e i luoghi di nascita della mafia</vt:lpstr>
      <vt:lpstr>I corleonesi</vt:lpstr>
      <vt:lpstr>Nel 1992 anno in cui ci furono le due stragi:</vt:lpstr>
      <vt:lpstr>Il maxiprocesso</vt:lpstr>
      <vt:lpstr>Il pool antimafia di Palermo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Educazione civica sulla mafia</dc:title>
  <dc:creator>Matteo</dc:creator>
  <cp:lastModifiedBy>Matteo</cp:lastModifiedBy>
  <cp:revision>30</cp:revision>
  <dcterms:created xsi:type="dcterms:W3CDTF">2021-12-11T20:17:54Z</dcterms:created>
  <dcterms:modified xsi:type="dcterms:W3CDTF">2021-12-31T16:27:53Z</dcterms:modified>
</cp:coreProperties>
</file>